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62" r:id="rId4"/>
    <p:sldId id="258" r:id="rId5"/>
    <p:sldId id="266" r:id="rId6"/>
    <p:sldId id="259" r:id="rId7"/>
    <p:sldId id="264" r:id="rId8"/>
    <p:sldId id="265" r:id="rId9"/>
    <p:sldId id="267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6BA7B-A16C-4D97-B0E0-560EC22D28C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D91507E-9BDB-482A-8066-408E66FA08A2}">
      <dgm:prSet custT="1"/>
      <dgm:spPr/>
      <dgm:t>
        <a:bodyPr/>
        <a:lstStyle/>
        <a:p>
          <a:r>
            <a:rPr lang="en-US" sz="4000" baseline="0" dirty="0"/>
            <a:t>an emptiness or dissatisfaction in day-to-day life</a:t>
          </a:r>
          <a:endParaRPr lang="en-US" sz="4000" dirty="0"/>
        </a:p>
      </dgm:t>
    </dgm:pt>
    <dgm:pt modelId="{99EE1C04-47F9-4503-A69F-3223869061B6}" type="parTrans" cxnId="{3ACBC31E-CAF1-4E0F-813F-1D81F4D8D565}">
      <dgm:prSet/>
      <dgm:spPr/>
      <dgm:t>
        <a:bodyPr/>
        <a:lstStyle/>
        <a:p>
          <a:endParaRPr lang="en-US"/>
        </a:p>
      </dgm:t>
    </dgm:pt>
    <dgm:pt modelId="{A8655C65-952C-4102-AB6E-D3586E9110B5}" type="sibTrans" cxnId="{3ACBC31E-CAF1-4E0F-813F-1D81F4D8D565}">
      <dgm:prSet/>
      <dgm:spPr/>
      <dgm:t>
        <a:bodyPr/>
        <a:lstStyle/>
        <a:p>
          <a:endParaRPr lang="en-US"/>
        </a:p>
      </dgm:t>
    </dgm:pt>
    <dgm:pt modelId="{EA6EE7B8-54E5-42E1-BB71-6D1A02390CE6}">
      <dgm:prSet custT="1"/>
      <dgm:spPr/>
      <dgm:t>
        <a:bodyPr/>
        <a:lstStyle/>
        <a:p>
          <a:r>
            <a:rPr lang="en-US" sz="4000" baseline="0" dirty="0"/>
            <a:t>feeling stuck in weariness or stagnation</a:t>
          </a:r>
          <a:endParaRPr lang="en-US" sz="4000" dirty="0"/>
        </a:p>
      </dgm:t>
    </dgm:pt>
    <dgm:pt modelId="{9802428A-B028-46C9-B58E-0CB1BB46BE78}" type="parTrans" cxnId="{57F71382-32E9-4836-B00A-51BA567EB462}">
      <dgm:prSet/>
      <dgm:spPr/>
      <dgm:t>
        <a:bodyPr/>
        <a:lstStyle/>
        <a:p>
          <a:endParaRPr lang="en-US"/>
        </a:p>
      </dgm:t>
    </dgm:pt>
    <dgm:pt modelId="{3F25943E-0A9A-42FB-BA0E-42366D1B0BD7}" type="sibTrans" cxnId="{57F71382-32E9-4836-B00A-51BA567EB462}">
      <dgm:prSet/>
      <dgm:spPr/>
      <dgm:t>
        <a:bodyPr/>
        <a:lstStyle/>
        <a:p>
          <a:endParaRPr lang="en-US"/>
        </a:p>
      </dgm:t>
    </dgm:pt>
    <dgm:pt modelId="{093453F9-FDAF-0B49-9BCD-5BD6DEE09B76}" type="pres">
      <dgm:prSet presAssocID="{19F6BA7B-A16C-4D97-B0E0-560EC22D28C3}" presName="linear" presStyleCnt="0">
        <dgm:presLayoutVars>
          <dgm:animLvl val="lvl"/>
          <dgm:resizeHandles val="exact"/>
        </dgm:presLayoutVars>
      </dgm:prSet>
      <dgm:spPr/>
    </dgm:pt>
    <dgm:pt modelId="{4B5C6C20-8B05-2245-8312-4ED020408CB0}" type="pres">
      <dgm:prSet presAssocID="{4D91507E-9BDB-482A-8066-408E66FA08A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FE9FA1-B5AF-7E47-B5D4-473797CFFE35}" type="pres">
      <dgm:prSet presAssocID="{A8655C65-952C-4102-AB6E-D3586E9110B5}" presName="spacer" presStyleCnt="0"/>
      <dgm:spPr/>
    </dgm:pt>
    <dgm:pt modelId="{B4C7073D-B9D6-CD47-8FC2-00E3C84DF64B}" type="pres">
      <dgm:prSet presAssocID="{EA6EE7B8-54E5-42E1-BB71-6D1A02390CE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ACBC31E-CAF1-4E0F-813F-1D81F4D8D565}" srcId="{19F6BA7B-A16C-4D97-B0E0-560EC22D28C3}" destId="{4D91507E-9BDB-482A-8066-408E66FA08A2}" srcOrd="0" destOrd="0" parTransId="{99EE1C04-47F9-4503-A69F-3223869061B6}" sibTransId="{A8655C65-952C-4102-AB6E-D3586E9110B5}"/>
    <dgm:cxn modelId="{57F71382-32E9-4836-B00A-51BA567EB462}" srcId="{19F6BA7B-A16C-4D97-B0E0-560EC22D28C3}" destId="{EA6EE7B8-54E5-42E1-BB71-6D1A02390CE6}" srcOrd="1" destOrd="0" parTransId="{9802428A-B028-46C9-B58E-0CB1BB46BE78}" sibTransId="{3F25943E-0A9A-42FB-BA0E-42366D1B0BD7}"/>
    <dgm:cxn modelId="{78B20CAE-4DA8-8543-A823-5C28412BCB90}" type="presOf" srcId="{19F6BA7B-A16C-4D97-B0E0-560EC22D28C3}" destId="{093453F9-FDAF-0B49-9BCD-5BD6DEE09B76}" srcOrd="0" destOrd="0" presId="urn:microsoft.com/office/officeart/2005/8/layout/vList2"/>
    <dgm:cxn modelId="{A188F0D7-E9C6-2840-9C34-6B6742CE4923}" type="presOf" srcId="{EA6EE7B8-54E5-42E1-BB71-6D1A02390CE6}" destId="{B4C7073D-B9D6-CD47-8FC2-00E3C84DF64B}" srcOrd="0" destOrd="0" presId="urn:microsoft.com/office/officeart/2005/8/layout/vList2"/>
    <dgm:cxn modelId="{22F2EAFA-AE6C-BF44-AD37-1CE5177C1C99}" type="presOf" srcId="{4D91507E-9BDB-482A-8066-408E66FA08A2}" destId="{4B5C6C20-8B05-2245-8312-4ED020408CB0}" srcOrd="0" destOrd="0" presId="urn:microsoft.com/office/officeart/2005/8/layout/vList2"/>
    <dgm:cxn modelId="{DB257A2B-84A5-614F-9AB3-9A609C12ABF9}" type="presParOf" srcId="{093453F9-FDAF-0B49-9BCD-5BD6DEE09B76}" destId="{4B5C6C20-8B05-2245-8312-4ED020408CB0}" srcOrd="0" destOrd="0" presId="urn:microsoft.com/office/officeart/2005/8/layout/vList2"/>
    <dgm:cxn modelId="{34A24C27-3422-0C44-8541-C35AE31AED75}" type="presParOf" srcId="{093453F9-FDAF-0B49-9BCD-5BD6DEE09B76}" destId="{54FE9FA1-B5AF-7E47-B5D4-473797CFFE35}" srcOrd="1" destOrd="0" presId="urn:microsoft.com/office/officeart/2005/8/layout/vList2"/>
    <dgm:cxn modelId="{F11E6A76-661D-544F-AFF7-2D10094762E7}" type="presParOf" srcId="{093453F9-FDAF-0B49-9BCD-5BD6DEE09B76}" destId="{B4C7073D-B9D6-CD47-8FC2-00E3C84DF64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C6C20-8B05-2245-8312-4ED020408CB0}">
      <dsp:nvSpPr>
        <dsp:cNvPr id="0" name=""/>
        <dsp:cNvSpPr/>
      </dsp:nvSpPr>
      <dsp:spPr>
        <a:xfrm>
          <a:off x="0" y="637600"/>
          <a:ext cx="5568287" cy="20913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 dirty="0"/>
            <a:t>an emptiness or dissatisfaction in day-to-day life</a:t>
          </a:r>
          <a:endParaRPr lang="en-US" sz="4000" kern="1200" dirty="0"/>
        </a:p>
      </dsp:txBody>
      <dsp:txXfrm>
        <a:off x="102093" y="739693"/>
        <a:ext cx="5364101" cy="1887189"/>
      </dsp:txXfrm>
    </dsp:sp>
    <dsp:sp modelId="{B4C7073D-B9D6-CD47-8FC2-00E3C84DF64B}">
      <dsp:nvSpPr>
        <dsp:cNvPr id="0" name=""/>
        <dsp:cNvSpPr/>
      </dsp:nvSpPr>
      <dsp:spPr>
        <a:xfrm>
          <a:off x="0" y="2916175"/>
          <a:ext cx="5568287" cy="2091375"/>
        </a:xfrm>
        <a:prstGeom prst="roundRect">
          <a:avLst/>
        </a:prstGeom>
        <a:solidFill>
          <a:schemeClr val="accent2">
            <a:hueOff val="-1500786"/>
            <a:satOff val="-9757"/>
            <a:lumOff val="-2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 dirty="0"/>
            <a:t>feeling stuck in weariness or stagnation</a:t>
          </a:r>
          <a:endParaRPr lang="en-US" sz="4000" kern="1200" dirty="0"/>
        </a:p>
      </dsp:txBody>
      <dsp:txXfrm>
        <a:off x="102093" y="3018268"/>
        <a:ext cx="5364101" cy="1887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8T22:07:28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8T22:09:43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11T17:00:43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July 23,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1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July 23,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042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July 23,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5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July 23,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7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July 23,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6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July 23,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4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July 23,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689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July 23,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110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July 23,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8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July 23,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8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July 23,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3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July 23,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820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75" r:id="rId7"/>
    <p:sldLayoutId id="2147483676" r:id="rId8"/>
    <p:sldLayoutId id="2147483677" r:id="rId9"/>
    <p:sldLayoutId id="2147483678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.apple.com/us/album/woodland-stream-babbling-water-and-relaxing-bird-song/326223207?i=326223566" TargetMode="External"/><Relationship Id="rId2" Type="http://schemas.openxmlformats.org/officeDocument/2006/relationships/hyperlink" Target="https://www.npr.org/sections/health-shots/2021/06/29/1010319240/stuck-in-a-rut-sometimes-joy-takes-a-little-practi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29050CB-4C36-48DE-83DC-7CD376134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8014ED-480D-4F74-8CE4-82E326DFA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93774" y="-1"/>
            <a:ext cx="8998218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31B1C-1B6C-5C45-8109-F7AA903E5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8692" y="965200"/>
            <a:ext cx="4352565" cy="2822054"/>
          </a:xfrm>
        </p:spPr>
        <p:txBody>
          <a:bodyPr>
            <a:normAutofit/>
          </a:bodyPr>
          <a:lstStyle/>
          <a:p>
            <a:r>
              <a:rPr lang="en-US" dirty="0"/>
              <a:t>PATTERNS AND PATHWAYS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5816D-AA62-0647-9351-092D8C507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5717" y="4121252"/>
            <a:ext cx="4102154" cy="1504295"/>
          </a:xfrm>
        </p:spPr>
        <p:txBody>
          <a:bodyPr>
            <a:normAutofit/>
          </a:bodyPr>
          <a:lstStyle/>
          <a:p>
            <a:r>
              <a:rPr lang="en-US" dirty="0"/>
              <a:t>BRIGHID FITZGIBBON</a:t>
            </a:r>
          </a:p>
          <a:p>
            <a:r>
              <a:rPr lang="en-US" dirty="0"/>
              <a:t>VERIDITAS </a:t>
            </a:r>
          </a:p>
          <a:p>
            <a:r>
              <a:rPr lang="en-US" dirty="0"/>
              <a:t>JULY 23, 2021</a:t>
            </a:r>
          </a:p>
        </p:txBody>
      </p:sp>
      <p:pic>
        <p:nvPicPr>
          <p:cNvPr id="22" name="Picture 3" descr="A side view of an abstract white and grey weave in sphere form side view">
            <a:extLst>
              <a:ext uri="{FF2B5EF4-FFF2-40B4-BE49-F238E27FC236}">
                <a16:creationId xmlns:a16="http://schemas.microsoft.com/office/drawing/2014/main" id="{5D144942-1673-4F94-88A0-31888D812B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239" r="1" b="1"/>
          <a:stretch/>
        </p:blipFill>
        <p:spPr>
          <a:xfrm>
            <a:off x="-7" y="1"/>
            <a:ext cx="4349401" cy="6857999"/>
          </a:xfrm>
          <a:custGeom>
            <a:avLst/>
            <a:gdLst/>
            <a:ahLst/>
            <a:cxnLst/>
            <a:rect l="l" t="t" r="r" b="b"/>
            <a:pathLst>
              <a:path w="4349401" h="6857999">
                <a:moveTo>
                  <a:pt x="0" y="0"/>
                </a:moveTo>
                <a:lnTo>
                  <a:pt x="3688820" y="0"/>
                </a:lnTo>
                <a:lnTo>
                  <a:pt x="3704280" y="52045"/>
                </a:lnTo>
                <a:cubicBezTo>
                  <a:pt x="3718146" y="140382"/>
                  <a:pt x="3736785" y="259803"/>
                  <a:pt x="3742526" y="321204"/>
                </a:cubicBezTo>
                <a:cubicBezTo>
                  <a:pt x="3721761" y="350534"/>
                  <a:pt x="3747947" y="379252"/>
                  <a:pt x="3747395" y="411061"/>
                </a:cubicBezTo>
                <a:cubicBezTo>
                  <a:pt x="3742087" y="428899"/>
                  <a:pt x="3752736" y="445160"/>
                  <a:pt x="3756791" y="462064"/>
                </a:cubicBezTo>
                <a:cubicBezTo>
                  <a:pt x="3758546" y="479046"/>
                  <a:pt x="3756603" y="498269"/>
                  <a:pt x="3757932" y="512953"/>
                </a:cubicBezTo>
                <a:lnTo>
                  <a:pt x="3764773" y="550171"/>
                </a:lnTo>
                <a:cubicBezTo>
                  <a:pt x="3775101" y="569747"/>
                  <a:pt x="3787758" y="589286"/>
                  <a:pt x="3806112" y="607595"/>
                </a:cubicBezTo>
                <a:cubicBezTo>
                  <a:pt x="3816077" y="614470"/>
                  <a:pt x="3821517" y="630446"/>
                  <a:pt x="3818266" y="643276"/>
                </a:cubicBezTo>
                <a:cubicBezTo>
                  <a:pt x="3817705" y="645485"/>
                  <a:pt x="3816904" y="647516"/>
                  <a:pt x="3815885" y="649302"/>
                </a:cubicBezTo>
                <a:cubicBezTo>
                  <a:pt x="3841351" y="671233"/>
                  <a:pt x="3832218" y="685287"/>
                  <a:pt x="3848844" y="695310"/>
                </a:cubicBezTo>
                <a:cubicBezTo>
                  <a:pt x="3860182" y="730939"/>
                  <a:pt x="3849609" y="760154"/>
                  <a:pt x="3864272" y="769541"/>
                </a:cubicBezTo>
                <a:cubicBezTo>
                  <a:pt x="3868883" y="796694"/>
                  <a:pt x="3871183" y="830049"/>
                  <a:pt x="3876507" y="858230"/>
                </a:cubicBezTo>
                <a:cubicBezTo>
                  <a:pt x="3880768" y="876888"/>
                  <a:pt x="3887025" y="909715"/>
                  <a:pt x="3896219" y="938630"/>
                </a:cubicBezTo>
                <a:cubicBezTo>
                  <a:pt x="3922436" y="962147"/>
                  <a:pt x="3911400" y="1012255"/>
                  <a:pt x="3931670" y="1031724"/>
                </a:cubicBezTo>
                <a:lnTo>
                  <a:pt x="3959332" y="1140614"/>
                </a:lnTo>
                <a:cubicBezTo>
                  <a:pt x="3964809" y="1171941"/>
                  <a:pt x="3980784" y="1148999"/>
                  <a:pt x="3967408" y="1185708"/>
                </a:cubicBezTo>
                <a:cubicBezTo>
                  <a:pt x="3994034" y="1235200"/>
                  <a:pt x="3970099" y="1243943"/>
                  <a:pt x="4006052" y="1283419"/>
                </a:cubicBezTo>
                <a:lnTo>
                  <a:pt x="4047792" y="1385848"/>
                </a:lnTo>
                <a:lnTo>
                  <a:pt x="4047018" y="1388680"/>
                </a:lnTo>
                <a:lnTo>
                  <a:pt x="4041568" y="1399860"/>
                </a:lnTo>
                <a:lnTo>
                  <a:pt x="4041603" y="1399920"/>
                </a:lnTo>
                <a:lnTo>
                  <a:pt x="4041873" y="1404323"/>
                </a:lnTo>
                <a:lnTo>
                  <a:pt x="4053428" y="1419276"/>
                </a:lnTo>
                <a:lnTo>
                  <a:pt x="4058270" y="1427736"/>
                </a:lnTo>
                <a:lnTo>
                  <a:pt x="4061965" y="1428611"/>
                </a:lnTo>
                <a:cubicBezTo>
                  <a:pt x="4064662" y="1430400"/>
                  <a:pt x="4066864" y="1434044"/>
                  <a:pt x="4067930" y="1441867"/>
                </a:cubicBezTo>
                <a:lnTo>
                  <a:pt x="4067739" y="1443962"/>
                </a:lnTo>
                <a:lnTo>
                  <a:pt x="4074388" y="1451116"/>
                </a:lnTo>
                <a:lnTo>
                  <a:pt x="4079147" y="1462795"/>
                </a:lnTo>
                <a:cubicBezTo>
                  <a:pt x="4084906" y="1495109"/>
                  <a:pt x="4092015" y="1501364"/>
                  <a:pt x="4106408" y="1545523"/>
                </a:cubicBezTo>
                <a:cubicBezTo>
                  <a:pt x="4118023" y="1591323"/>
                  <a:pt x="4125783" y="1594076"/>
                  <a:pt x="4139440" y="1632590"/>
                </a:cubicBezTo>
                <a:lnTo>
                  <a:pt x="4152950" y="1669109"/>
                </a:lnTo>
                <a:lnTo>
                  <a:pt x="4160014" y="1721882"/>
                </a:lnTo>
                <a:cubicBezTo>
                  <a:pt x="4172415" y="1776452"/>
                  <a:pt x="4174270" y="1818495"/>
                  <a:pt x="4181398" y="1866802"/>
                </a:cubicBezTo>
                <a:lnTo>
                  <a:pt x="4178512" y="1947854"/>
                </a:lnTo>
                <a:lnTo>
                  <a:pt x="4183358" y="2015247"/>
                </a:lnTo>
                <a:lnTo>
                  <a:pt x="4185482" y="2021436"/>
                </a:lnTo>
                <a:cubicBezTo>
                  <a:pt x="4186595" y="2025767"/>
                  <a:pt x="4186886" y="2028733"/>
                  <a:pt x="4186591" y="2030876"/>
                </a:cubicBezTo>
                <a:lnTo>
                  <a:pt x="4186319" y="2031166"/>
                </a:lnTo>
                <a:lnTo>
                  <a:pt x="4187943" y="2039896"/>
                </a:lnTo>
                <a:cubicBezTo>
                  <a:pt x="4191367" y="2054498"/>
                  <a:pt x="4176884" y="2096778"/>
                  <a:pt x="4181203" y="2110083"/>
                </a:cubicBezTo>
                <a:cubicBezTo>
                  <a:pt x="4178750" y="2133843"/>
                  <a:pt x="4177831" y="2165517"/>
                  <a:pt x="4173224" y="2182450"/>
                </a:cubicBezTo>
                <a:lnTo>
                  <a:pt x="4172025" y="2183480"/>
                </a:lnTo>
                <a:lnTo>
                  <a:pt x="4193021" y="2255135"/>
                </a:lnTo>
                <a:lnTo>
                  <a:pt x="4196804" y="2268689"/>
                </a:lnTo>
                <a:lnTo>
                  <a:pt x="4201259" y="2271870"/>
                </a:lnTo>
                <a:cubicBezTo>
                  <a:pt x="4204189" y="2275668"/>
                  <a:pt x="4205968" y="2281573"/>
                  <a:pt x="4205126" y="2292208"/>
                </a:cubicBezTo>
                <a:lnTo>
                  <a:pt x="4215294" y="2349520"/>
                </a:lnTo>
                <a:lnTo>
                  <a:pt x="4215791" y="2367552"/>
                </a:lnTo>
                <a:lnTo>
                  <a:pt x="4214799" y="2371830"/>
                </a:lnTo>
                <a:lnTo>
                  <a:pt x="4213865" y="2372363"/>
                </a:lnTo>
                <a:lnTo>
                  <a:pt x="4216131" y="2382125"/>
                </a:lnTo>
                <a:lnTo>
                  <a:pt x="4214982" y="2410460"/>
                </a:lnTo>
                <a:cubicBezTo>
                  <a:pt x="4224078" y="2473322"/>
                  <a:pt x="4244173" y="2468572"/>
                  <a:pt x="4239517" y="2499239"/>
                </a:cubicBezTo>
                <a:cubicBezTo>
                  <a:pt x="4205434" y="2533517"/>
                  <a:pt x="4251048" y="2589420"/>
                  <a:pt x="4262763" y="2651350"/>
                </a:cubicBezTo>
                <a:cubicBezTo>
                  <a:pt x="4270625" y="2697246"/>
                  <a:pt x="4282352" y="2713550"/>
                  <a:pt x="4286692" y="2774613"/>
                </a:cubicBezTo>
                <a:cubicBezTo>
                  <a:pt x="4305023" y="2804620"/>
                  <a:pt x="4309258" y="2837920"/>
                  <a:pt x="4311656" y="2872659"/>
                </a:cubicBezTo>
                <a:lnTo>
                  <a:pt x="4312374" y="2882791"/>
                </a:lnTo>
                <a:lnTo>
                  <a:pt x="4310361" y="2899990"/>
                </a:lnTo>
                <a:cubicBezTo>
                  <a:pt x="4310238" y="2911210"/>
                  <a:pt x="4311447" y="2920601"/>
                  <a:pt x="4313585" y="2929669"/>
                </a:cubicBezTo>
                <a:lnTo>
                  <a:pt x="4320045" y="2950033"/>
                </a:lnTo>
                <a:lnTo>
                  <a:pt x="4325609" y="2979344"/>
                </a:lnTo>
                <a:cubicBezTo>
                  <a:pt x="4298844" y="3025744"/>
                  <a:pt x="4324218" y="3042823"/>
                  <a:pt x="4327343" y="3070243"/>
                </a:cubicBezTo>
                <a:cubicBezTo>
                  <a:pt x="4330469" y="3097663"/>
                  <a:pt x="4341735" y="3130905"/>
                  <a:pt x="4344359" y="3143863"/>
                </a:cubicBezTo>
                <a:lnTo>
                  <a:pt x="4343081" y="3147992"/>
                </a:lnTo>
                <a:lnTo>
                  <a:pt x="4343649" y="3163436"/>
                </a:lnTo>
                <a:lnTo>
                  <a:pt x="4336706" y="3169146"/>
                </a:lnTo>
                <a:lnTo>
                  <a:pt x="4332471" y="3193363"/>
                </a:lnTo>
                <a:cubicBezTo>
                  <a:pt x="4331983" y="3202222"/>
                  <a:pt x="4332742" y="3224389"/>
                  <a:pt x="4335501" y="3234290"/>
                </a:cubicBezTo>
                <a:lnTo>
                  <a:pt x="4348550" y="3388367"/>
                </a:lnTo>
                <a:lnTo>
                  <a:pt x="4349401" y="3490816"/>
                </a:lnTo>
                <a:lnTo>
                  <a:pt x="4337742" y="3611974"/>
                </a:lnTo>
                <a:cubicBezTo>
                  <a:pt x="4326909" y="3606362"/>
                  <a:pt x="4338606" y="3636737"/>
                  <a:pt x="4328385" y="3641589"/>
                </a:cubicBezTo>
                <a:cubicBezTo>
                  <a:pt x="4320043" y="3644222"/>
                  <a:pt x="4316148" y="3673368"/>
                  <a:pt x="4313664" y="3681256"/>
                </a:cubicBezTo>
                <a:lnTo>
                  <a:pt x="4296687" y="3774348"/>
                </a:lnTo>
                <a:cubicBezTo>
                  <a:pt x="4296534" y="3782239"/>
                  <a:pt x="4289624" y="3798580"/>
                  <a:pt x="4287437" y="3804472"/>
                </a:cubicBezTo>
                <a:lnTo>
                  <a:pt x="4284951" y="3841972"/>
                </a:lnTo>
                <a:lnTo>
                  <a:pt x="4278945" y="3856029"/>
                </a:lnTo>
                <a:lnTo>
                  <a:pt x="4276117" y="3866864"/>
                </a:lnTo>
                <a:lnTo>
                  <a:pt x="4274370" y="3869196"/>
                </a:lnTo>
                <a:cubicBezTo>
                  <a:pt x="4271010" y="3873635"/>
                  <a:pt x="4267842" y="3878136"/>
                  <a:pt x="4265346" y="3883121"/>
                </a:cubicBezTo>
                <a:cubicBezTo>
                  <a:pt x="4289144" y="3893478"/>
                  <a:pt x="4248036" y="3927221"/>
                  <a:pt x="4270810" y="3926496"/>
                </a:cubicBezTo>
                <a:cubicBezTo>
                  <a:pt x="4261234" y="3955683"/>
                  <a:pt x="4285422" y="3947337"/>
                  <a:pt x="4257187" y="3968636"/>
                </a:cubicBezTo>
                <a:cubicBezTo>
                  <a:pt x="4257506" y="4026466"/>
                  <a:pt x="4268322" y="4042513"/>
                  <a:pt x="4237216" y="4101454"/>
                </a:cubicBezTo>
                <a:cubicBezTo>
                  <a:pt x="4223378" y="4127615"/>
                  <a:pt x="4214110" y="4145187"/>
                  <a:pt x="4214127" y="4162005"/>
                </a:cubicBezTo>
                <a:cubicBezTo>
                  <a:pt x="4210384" y="4178403"/>
                  <a:pt x="4208037" y="4187598"/>
                  <a:pt x="4206631" y="4192487"/>
                </a:cubicBezTo>
                <a:lnTo>
                  <a:pt x="4206007" y="4194047"/>
                </a:lnTo>
                <a:lnTo>
                  <a:pt x="4205832" y="4193322"/>
                </a:lnTo>
                <a:cubicBezTo>
                  <a:pt x="4205298" y="4194071"/>
                  <a:pt x="4204794" y="4196306"/>
                  <a:pt x="4204777" y="4197133"/>
                </a:cubicBezTo>
                <a:lnTo>
                  <a:pt x="4206007" y="4194047"/>
                </a:lnTo>
                <a:lnTo>
                  <a:pt x="4207068" y="4198434"/>
                </a:lnTo>
                <a:cubicBezTo>
                  <a:pt x="4221120" y="4238244"/>
                  <a:pt x="4200613" y="4346551"/>
                  <a:pt x="4198835" y="4353486"/>
                </a:cubicBezTo>
                <a:cubicBezTo>
                  <a:pt x="4187932" y="4398509"/>
                  <a:pt x="4180704" y="4437963"/>
                  <a:pt x="4183366" y="4464453"/>
                </a:cubicBezTo>
                <a:cubicBezTo>
                  <a:pt x="4186169" y="4468519"/>
                  <a:pt x="4190853" y="4489092"/>
                  <a:pt x="4192165" y="4493829"/>
                </a:cubicBezTo>
                <a:lnTo>
                  <a:pt x="4194359" y="4507867"/>
                </a:lnTo>
                <a:lnTo>
                  <a:pt x="4193244" y="4509309"/>
                </a:lnTo>
                <a:cubicBezTo>
                  <a:pt x="4190441" y="4516282"/>
                  <a:pt x="4190442" y="4521041"/>
                  <a:pt x="4191682" y="4524809"/>
                </a:cubicBezTo>
                <a:lnTo>
                  <a:pt x="4194107" y="4528754"/>
                </a:lnTo>
                <a:lnTo>
                  <a:pt x="4193902" y="4539562"/>
                </a:lnTo>
                <a:lnTo>
                  <a:pt x="4195836" y="4561320"/>
                </a:lnTo>
                <a:lnTo>
                  <a:pt x="4193511" y="4597087"/>
                </a:lnTo>
                <a:lnTo>
                  <a:pt x="4192464" y="4597322"/>
                </a:lnTo>
                <a:cubicBezTo>
                  <a:pt x="4190105" y="4598584"/>
                  <a:pt x="4188342" y="4600894"/>
                  <a:pt x="4187779" y="4605471"/>
                </a:cubicBezTo>
                <a:cubicBezTo>
                  <a:pt x="4173403" y="4595404"/>
                  <a:pt x="4181591" y="4607134"/>
                  <a:pt x="4181199" y="4621522"/>
                </a:cubicBezTo>
                <a:cubicBezTo>
                  <a:pt x="4175323" y="4635516"/>
                  <a:pt x="4157418" y="4677011"/>
                  <a:pt x="4152523" y="4689437"/>
                </a:cubicBezTo>
                <a:lnTo>
                  <a:pt x="4151828" y="4696076"/>
                </a:lnTo>
                <a:cubicBezTo>
                  <a:pt x="4151745" y="4696106"/>
                  <a:pt x="4151662" y="4696138"/>
                  <a:pt x="4151580" y="4696168"/>
                </a:cubicBezTo>
                <a:cubicBezTo>
                  <a:pt x="4150928" y="4697525"/>
                  <a:pt x="4150511" y="4699676"/>
                  <a:pt x="4150379" y="4703091"/>
                </a:cubicBezTo>
                <a:lnTo>
                  <a:pt x="4150561" y="4708182"/>
                </a:lnTo>
                <a:lnTo>
                  <a:pt x="4149212" y="4721061"/>
                </a:lnTo>
                <a:lnTo>
                  <a:pt x="4147189" y="4725229"/>
                </a:lnTo>
                <a:lnTo>
                  <a:pt x="4144140" y="4726497"/>
                </a:lnTo>
                <a:lnTo>
                  <a:pt x="4144335" y="4727727"/>
                </a:lnTo>
                <a:cubicBezTo>
                  <a:pt x="4148379" y="4737316"/>
                  <a:pt x="4155345" y="4740849"/>
                  <a:pt x="4133884" y="4750428"/>
                </a:cubicBezTo>
                <a:cubicBezTo>
                  <a:pt x="4139759" y="4772065"/>
                  <a:pt x="4127012" y="4774929"/>
                  <a:pt x="4119368" y="4802983"/>
                </a:cubicBezTo>
                <a:cubicBezTo>
                  <a:pt x="4125790" y="4815667"/>
                  <a:pt x="4121891" y="4824961"/>
                  <a:pt x="4114665" y="4833705"/>
                </a:cubicBezTo>
                <a:cubicBezTo>
                  <a:pt x="4115078" y="4861794"/>
                  <a:pt x="4103544" y="4886222"/>
                  <a:pt x="4097837" y="4917177"/>
                </a:cubicBezTo>
                <a:cubicBezTo>
                  <a:pt x="4085608" y="4955026"/>
                  <a:pt x="4083964" y="4967353"/>
                  <a:pt x="4077943" y="5000441"/>
                </a:cubicBezTo>
                <a:lnTo>
                  <a:pt x="4051108" y="5056712"/>
                </a:lnTo>
                <a:lnTo>
                  <a:pt x="4052241" y="5061510"/>
                </a:lnTo>
                <a:cubicBezTo>
                  <a:pt x="4052756" y="5064826"/>
                  <a:pt x="4052756" y="5067042"/>
                  <a:pt x="4052377" y="5068590"/>
                </a:cubicBezTo>
                <a:lnTo>
                  <a:pt x="4052154" y="5068772"/>
                </a:lnTo>
                <a:lnTo>
                  <a:pt x="4052728" y="5075389"/>
                </a:lnTo>
                <a:cubicBezTo>
                  <a:pt x="4054217" y="5086532"/>
                  <a:pt x="4042410" y="5103794"/>
                  <a:pt x="4044663" y="5114086"/>
                </a:cubicBezTo>
                <a:cubicBezTo>
                  <a:pt x="4041090" y="5131315"/>
                  <a:pt x="4046299" y="5150972"/>
                  <a:pt x="4041617" y="5162930"/>
                </a:cubicBezTo>
                <a:lnTo>
                  <a:pt x="4031600" y="5219213"/>
                </a:lnTo>
                <a:lnTo>
                  <a:pt x="4045696" y="5247815"/>
                </a:lnTo>
                <a:cubicBezTo>
                  <a:pt x="4047608" y="5250943"/>
                  <a:pt x="4048503" y="5255494"/>
                  <a:pt x="4047094" y="5263235"/>
                </a:cubicBezTo>
                <a:lnTo>
                  <a:pt x="4046285" y="5265043"/>
                </a:lnTo>
                <a:cubicBezTo>
                  <a:pt x="4048338" y="5269171"/>
                  <a:pt x="4049278" y="5300874"/>
                  <a:pt x="4051171" y="5326642"/>
                </a:cubicBezTo>
                <a:cubicBezTo>
                  <a:pt x="4053117" y="5367504"/>
                  <a:pt x="4059746" y="5372422"/>
                  <a:pt x="4057636" y="5419652"/>
                </a:cubicBezTo>
                <a:cubicBezTo>
                  <a:pt x="4058658" y="5466130"/>
                  <a:pt x="4063653" y="5474206"/>
                  <a:pt x="4059834" y="5506812"/>
                </a:cubicBezTo>
                <a:lnTo>
                  <a:pt x="4077978" y="5699914"/>
                </a:lnTo>
                <a:cubicBezTo>
                  <a:pt x="4100976" y="5748259"/>
                  <a:pt x="4075556" y="5749577"/>
                  <a:pt x="4086740" y="5804758"/>
                </a:cubicBezTo>
                <a:cubicBezTo>
                  <a:pt x="4063349" y="5835935"/>
                  <a:pt x="4085253" y="5818692"/>
                  <a:pt x="4081449" y="5850270"/>
                </a:cubicBezTo>
                <a:lnTo>
                  <a:pt x="4076479" y="5962574"/>
                </a:lnTo>
                <a:cubicBezTo>
                  <a:pt x="4090250" y="5987165"/>
                  <a:pt x="4065229" y="6031848"/>
                  <a:pt x="4083520" y="6062061"/>
                </a:cubicBezTo>
                <a:lnTo>
                  <a:pt x="4082254" y="6100099"/>
                </a:lnTo>
                <a:lnTo>
                  <a:pt x="4081912" y="6101839"/>
                </a:lnTo>
                <a:cubicBezTo>
                  <a:pt x="4079116" y="6119633"/>
                  <a:pt x="4077472" y="6135866"/>
                  <a:pt x="4072023" y="6158496"/>
                </a:cubicBezTo>
                <a:cubicBezTo>
                  <a:pt x="4058334" y="6220011"/>
                  <a:pt x="4078113" y="6289639"/>
                  <a:pt x="4033327" y="6307364"/>
                </a:cubicBezTo>
                <a:cubicBezTo>
                  <a:pt x="4016957" y="6333618"/>
                  <a:pt x="4037262" y="6337347"/>
                  <a:pt x="4020803" y="6398664"/>
                </a:cubicBezTo>
                <a:cubicBezTo>
                  <a:pt x="4009317" y="6420453"/>
                  <a:pt x="4006705" y="6428583"/>
                  <a:pt x="3996472" y="6454432"/>
                </a:cubicBezTo>
                <a:lnTo>
                  <a:pt x="3983185" y="6511089"/>
                </a:lnTo>
                <a:cubicBezTo>
                  <a:pt x="3978216" y="6520505"/>
                  <a:pt x="3977518" y="6526636"/>
                  <a:pt x="3978706" y="6531299"/>
                </a:cubicBezTo>
                <a:lnTo>
                  <a:pt x="3981537" y="6536009"/>
                </a:lnTo>
                <a:lnTo>
                  <a:pt x="3979660" y="6549963"/>
                </a:lnTo>
                <a:lnTo>
                  <a:pt x="3970645" y="6624132"/>
                </a:lnTo>
                <a:lnTo>
                  <a:pt x="3969138" y="6624594"/>
                </a:lnTo>
                <a:cubicBezTo>
                  <a:pt x="3958232" y="6638272"/>
                  <a:pt x="3944891" y="6666953"/>
                  <a:pt x="3933267" y="6687758"/>
                </a:cubicBezTo>
                <a:cubicBezTo>
                  <a:pt x="3931978" y="6701699"/>
                  <a:pt x="3902013" y="6734651"/>
                  <a:pt x="3899392" y="6749422"/>
                </a:cubicBezTo>
                <a:lnTo>
                  <a:pt x="3897437" y="6758082"/>
                </a:lnTo>
                <a:lnTo>
                  <a:pt x="3897073" y="6758239"/>
                </a:lnTo>
                <a:cubicBezTo>
                  <a:pt x="3895957" y="6760085"/>
                  <a:pt x="3895054" y="6762923"/>
                  <a:pt x="3894366" y="6767343"/>
                </a:cubicBezTo>
                <a:lnTo>
                  <a:pt x="3893871" y="6773874"/>
                </a:lnTo>
                <a:lnTo>
                  <a:pt x="3871726" y="6837636"/>
                </a:lnTo>
                <a:lnTo>
                  <a:pt x="3862090" y="6857999"/>
                </a:lnTo>
                <a:lnTo>
                  <a:pt x="278016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1B32915-022C-4BC9-8876-B762C24C6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2728" y="1985213"/>
            <a:ext cx="2302519" cy="288757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picture containing outdoor, sky, nature&#10;&#10;Description automatically generated">
            <a:extLst>
              <a:ext uri="{FF2B5EF4-FFF2-40B4-BE49-F238E27FC236}">
                <a16:creationId xmlns:a16="http://schemas.microsoft.com/office/drawing/2014/main" id="{7962D1B2-BC23-C645-A111-3BF07662BF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931" r="11953" b="2"/>
          <a:stretch/>
        </p:blipFill>
        <p:spPr>
          <a:xfrm>
            <a:off x="3523604" y="2146079"/>
            <a:ext cx="1988271" cy="256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87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5EF4B4-4B49-464A-8E3E-E512BFEB9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Today’s Resources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A6F2-6DAF-104B-9455-83384AE6C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95" y="733425"/>
            <a:ext cx="4889480" cy="5391150"/>
          </a:xfrm>
        </p:spPr>
        <p:txBody>
          <a:bodyPr anchor="ctr">
            <a:normAutofit/>
          </a:bodyPr>
          <a:lstStyle/>
          <a:p>
            <a:r>
              <a:rPr lang="en-US" dirty="0">
                <a:hlinkClick r:id="rId2"/>
              </a:rPr>
              <a:t>https://www.npr.org/sections/health-shots/2021/06/29/1010319240/stuck-in-a-rut-sometimes-joy-takes-a-little-practice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https://music.apple.com/us/album/woodland-stream-babbling-water-and-relaxing-bird-song/326223207?i=326223566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González Raphael Jesús. “The Distance Between Us.” 2011.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8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9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ABA4B6D2-67B7-4DDF-9D67-252A664A4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A19EC2-5D99-6140-A609-FB09A70F582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3214" b="24599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0022CF-D73B-45FB-8DD4-1B1C0C92E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4F6E79-2DE0-4A4F-9E9E-0D98A7F14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0"/>
            <a:ext cx="4173942" cy="5644775"/>
          </a:xfrm>
        </p:spPr>
        <p:txBody>
          <a:bodyPr>
            <a:normAutofit/>
          </a:bodyPr>
          <a:lstStyle/>
          <a:p>
            <a:r>
              <a:rPr lang="en-US" sz="3200" dirty="0"/>
              <a:t>Languishing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3A27ED-254A-408C-9BCB-BF0BE9EF7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817494"/>
              </p:ext>
            </p:extLst>
          </p:nvPr>
        </p:nvGraphicFramePr>
        <p:xfrm>
          <a:off x="5629701" y="609601"/>
          <a:ext cx="5568287" cy="564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737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BA4B6D2-67B7-4DDF-9D67-252A664A4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80F908-E68A-DD4B-B614-C71136741AB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6626" b="18374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3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48321A4-DDE5-4057-A34B-A19FC26C5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5">
            <a:extLst>
              <a:ext uri="{FF2B5EF4-FFF2-40B4-BE49-F238E27FC236}">
                <a16:creationId xmlns:a16="http://schemas.microsoft.com/office/drawing/2014/main" id="{592F7D7F-503A-47D8-AAFB-3F381F681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759354" cy="832513"/>
          </a:xfrm>
          <a:custGeom>
            <a:avLst/>
            <a:gdLst>
              <a:gd name="connsiteX0" fmla="*/ 8339294 w 8360758"/>
              <a:gd name="connsiteY0" fmla="*/ 0 h 1045598"/>
              <a:gd name="connsiteX1" fmla="*/ 8360544 w 8360758"/>
              <a:gd name="connsiteY1" fmla="*/ 0 h 1045598"/>
              <a:gd name="connsiteX2" fmla="*/ 8360758 w 8360758"/>
              <a:gd name="connsiteY2" fmla="*/ 649 h 1045598"/>
              <a:gd name="connsiteX3" fmla="*/ 0 w 8360758"/>
              <a:gd name="connsiteY3" fmla="*/ 0 h 1045598"/>
              <a:gd name="connsiteX4" fmla="*/ 8289291 w 8360758"/>
              <a:gd name="connsiteY4" fmla="*/ 0 h 1045598"/>
              <a:gd name="connsiteX5" fmla="*/ 8230376 w 8360758"/>
              <a:gd name="connsiteY5" fmla="*/ 12131 h 1045598"/>
              <a:gd name="connsiteX6" fmla="*/ 8099771 w 8360758"/>
              <a:gd name="connsiteY6" fmla="*/ 38454 h 1045598"/>
              <a:gd name="connsiteX7" fmla="*/ 8039667 w 8360758"/>
              <a:gd name="connsiteY7" fmla="*/ 61383 h 1045598"/>
              <a:gd name="connsiteX8" fmla="*/ 7973367 w 8360758"/>
              <a:gd name="connsiteY8" fmla="*/ 54463 h 1045598"/>
              <a:gd name="connsiteX9" fmla="*/ 7884958 w 8360758"/>
              <a:gd name="connsiteY9" fmla="*/ 105966 h 1045598"/>
              <a:gd name="connsiteX10" fmla="*/ 7738842 w 8360758"/>
              <a:gd name="connsiteY10" fmla="*/ 128481 h 1045598"/>
              <a:gd name="connsiteX11" fmla="*/ 7653871 w 8360758"/>
              <a:gd name="connsiteY11" fmla="*/ 147128 h 1045598"/>
              <a:gd name="connsiteX12" fmla="*/ 7625444 w 8360758"/>
              <a:gd name="connsiteY12" fmla="*/ 162340 h 1045598"/>
              <a:gd name="connsiteX13" fmla="*/ 7583161 w 8360758"/>
              <a:gd name="connsiteY13" fmla="*/ 178118 h 1045598"/>
              <a:gd name="connsiteX14" fmla="*/ 7511516 w 8360758"/>
              <a:gd name="connsiteY14" fmla="*/ 212256 h 1045598"/>
              <a:gd name="connsiteX15" fmla="*/ 7410075 w 8360758"/>
              <a:gd name="connsiteY15" fmla="*/ 247181 h 1045598"/>
              <a:gd name="connsiteX16" fmla="*/ 7319749 w 8360758"/>
              <a:gd name="connsiteY16" fmla="*/ 237905 h 1045598"/>
              <a:gd name="connsiteX17" fmla="*/ 7315778 w 8360758"/>
              <a:gd name="connsiteY17" fmla="*/ 245540 h 1045598"/>
              <a:gd name="connsiteX18" fmla="*/ 7261455 w 8360758"/>
              <a:gd name="connsiteY18" fmla="*/ 256067 h 1045598"/>
              <a:gd name="connsiteX19" fmla="*/ 7051652 w 8360758"/>
              <a:gd name="connsiteY19" fmla="*/ 251022 h 1045598"/>
              <a:gd name="connsiteX20" fmla="*/ 6946037 w 8360758"/>
              <a:gd name="connsiteY20" fmla="*/ 272754 h 1045598"/>
              <a:gd name="connsiteX21" fmla="*/ 6911697 w 8360758"/>
              <a:gd name="connsiteY21" fmla="*/ 287227 h 1045598"/>
              <a:gd name="connsiteX22" fmla="*/ 6853968 w 8360758"/>
              <a:gd name="connsiteY22" fmla="*/ 311057 h 1045598"/>
              <a:gd name="connsiteX23" fmla="*/ 6818568 w 8360758"/>
              <a:gd name="connsiteY23" fmla="*/ 345514 h 1045598"/>
              <a:gd name="connsiteX24" fmla="*/ 6767227 w 8360758"/>
              <a:gd name="connsiteY24" fmla="*/ 358842 h 1045598"/>
              <a:gd name="connsiteX25" fmla="*/ 6745281 w 8360758"/>
              <a:gd name="connsiteY25" fmla="*/ 340408 h 1045598"/>
              <a:gd name="connsiteX26" fmla="*/ 6693613 w 8360758"/>
              <a:gd name="connsiteY26" fmla="*/ 361653 h 1045598"/>
              <a:gd name="connsiteX27" fmla="*/ 6616334 w 8360758"/>
              <a:gd name="connsiteY27" fmla="*/ 396243 h 1045598"/>
              <a:gd name="connsiteX28" fmla="*/ 6569178 w 8360758"/>
              <a:gd name="connsiteY28" fmla="*/ 410632 h 1045598"/>
              <a:gd name="connsiteX29" fmla="*/ 6443178 w 8360758"/>
              <a:gd name="connsiteY29" fmla="*/ 455974 h 1045598"/>
              <a:gd name="connsiteX30" fmla="*/ 6319116 w 8360758"/>
              <a:gd name="connsiteY30" fmla="*/ 505993 h 1045598"/>
              <a:gd name="connsiteX31" fmla="*/ 6270674 w 8360758"/>
              <a:gd name="connsiteY31" fmla="*/ 556244 h 1045598"/>
              <a:gd name="connsiteX32" fmla="*/ 6263606 w 8360758"/>
              <a:gd name="connsiteY32" fmla="*/ 559168 h 1045598"/>
              <a:gd name="connsiteX33" fmla="*/ 6242294 w 8360758"/>
              <a:gd name="connsiteY33" fmla="*/ 560434 h 1045598"/>
              <a:gd name="connsiteX34" fmla="*/ 6233950 w 8360758"/>
              <a:gd name="connsiteY34" fmla="*/ 559803 h 1045598"/>
              <a:gd name="connsiteX35" fmla="*/ 6222443 w 8360758"/>
              <a:gd name="connsiteY35" fmla="*/ 561238 h 1045598"/>
              <a:gd name="connsiteX36" fmla="*/ 6222263 w 8360758"/>
              <a:gd name="connsiteY36" fmla="*/ 561626 h 1045598"/>
              <a:gd name="connsiteX37" fmla="*/ 6211278 w 8360758"/>
              <a:gd name="connsiteY37" fmla="*/ 562278 h 1045598"/>
              <a:gd name="connsiteX38" fmla="*/ 6156199 w 8360758"/>
              <a:gd name="connsiteY38" fmla="*/ 561017 h 1045598"/>
              <a:gd name="connsiteX39" fmla="*/ 6096532 w 8360758"/>
              <a:gd name="connsiteY39" fmla="*/ 603131 h 1045598"/>
              <a:gd name="connsiteX40" fmla="*/ 6069435 w 8360758"/>
              <a:gd name="connsiteY40" fmla="*/ 612471 h 1045598"/>
              <a:gd name="connsiteX41" fmla="*/ 6055528 w 8360758"/>
              <a:gd name="connsiteY41" fmla="*/ 619344 h 1045598"/>
              <a:gd name="connsiteX42" fmla="*/ 6055027 w 8360758"/>
              <a:gd name="connsiteY42" fmla="*/ 620988 h 1045598"/>
              <a:gd name="connsiteX43" fmla="*/ 6002174 w 8360758"/>
              <a:gd name="connsiteY43" fmla="*/ 619601 h 1045598"/>
              <a:gd name="connsiteX44" fmla="*/ 5996004 w 8360758"/>
              <a:gd name="connsiteY44" fmla="*/ 622254 h 1045598"/>
              <a:gd name="connsiteX45" fmla="*/ 5960467 w 8360758"/>
              <a:gd name="connsiteY45" fmla="*/ 617719 h 1045598"/>
              <a:gd name="connsiteX46" fmla="*/ 5942688 w 8360758"/>
              <a:gd name="connsiteY46" fmla="*/ 617312 h 1045598"/>
              <a:gd name="connsiteX47" fmla="*/ 5936470 w 8360758"/>
              <a:gd name="connsiteY47" fmla="*/ 613202 h 1045598"/>
              <a:gd name="connsiteX48" fmla="*/ 5910830 w 8360758"/>
              <a:gd name="connsiteY48" fmla="*/ 614630 h 1045598"/>
              <a:gd name="connsiteX49" fmla="*/ 5908335 w 8360758"/>
              <a:gd name="connsiteY49" fmla="*/ 616301 h 1045598"/>
              <a:gd name="connsiteX50" fmla="*/ 5885516 w 8360758"/>
              <a:gd name="connsiteY50" fmla="*/ 611874 h 1045598"/>
              <a:gd name="connsiteX51" fmla="*/ 5797689 w 8360758"/>
              <a:gd name="connsiteY51" fmla="*/ 629966 h 1045598"/>
              <a:gd name="connsiteX52" fmla="*/ 5452329 w 8360758"/>
              <a:gd name="connsiteY52" fmla="*/ 604624 h 1045598"/>
              <a:gd name="connsiteX53" fmla="*/ 5337888 w 8360758"/>
              <a:gd name="connsiteY53" fmla="*/ 624245 h 1045598"/>
              <a:gd name="connsiteX54" fmla="*/ 5308476 w 8360758"/>
              <a:gd name="connsiteY54" fmla="*/ 659901 h 1045598"/>
              <a:gd name="connsiteX55" fmla="*/ 5015427 w 8360758"/>
              <a:gd name="connsiteY55" fmla="*/ 679413 h 1045598"/>
              <a:gd name="connsiteX56" fmla="*/ 4944689 w 8360758"/>
              <a:gd name="connsiteY56" fmla="*/ 698151 h 1045598"/>
              <a:gd name="connsiteX57" fmla="*/ 4874019 w 8360758"/>
              <a:gd name="connsiteY57" fmla="*/ 686559 h 1045598"/>
              <a:gd name="connsiteX58" fmla="*/ 4850146 w 8360758"/>
              <a:gd name="connsiteY58" fmla="*/ 699918 h 1045598"/>
              <a:gd name="connsiteX59" fmla="*/ 4846122 w 8360758"/>
              <a:gd name="connsiteY59" fmla="*/ 702530 h 1045598"/>
              <a:gd name="connsiteX60" fmla="*/ 4828009 w 8360758"/>
              <a:gd name="connsiteY60" fmla="*/ 706278 h 1045598"/>
              <a:gd name="connsiteX61" fmla="*/ 4825410 w 8360758"/>
              <a:gd name="connsiteY61" fmla="*/ 715715 h 1045598"/>
              <a:gd name="connsiteX62" fmla="*/ 4799945 w 8360758"/>
              <a:gd name="connsiteY62" fmla="*/ 727361 h 1045598"/>
              <a:gd name="connsiteX63" fmla="*/ 4765906 w 8360758"/>
              <a:gd name="connsiteY63" fmla="*/ 731919 h 1045598"/>
              <a:gd name="connsiteX64" fmla="*/ 4601531 w 8360758"/>
              <a:gd name="connsiteY64" fmla="*/ 744196 h 1045598"/>
              <a:gd name="connsiteX65" fmla="*/ 4504675 w 8360758"/>
              <a:gd name="connsiteY65" fmla="*/ 756895 h 1045598"/>
              <a:gd name="connsiteX66" fmla="*/ 4470222 w 8360758"/>
              <a:gd name="connsiteY66" fmla="*/ 770130 h 1045598"/>
              <a:gd name="connsiteX67" fmla="*/ 4420536 w 8360758"/>
              <a:gd name="connsiteY67" fmla="*/ 782957 h 1045598"/>
              <a:gd name="connsiteX68" fmla="*/ 4334661 w 8360758"/>
              <a:gd name="connsiteY68" fmla="*/ 812108 h 1045598"/>
              <a:gd name="connsiteX69" fmla="*/ 4216132 w 8360758"/>
              <a:gd name="connsiteY69" fmla="*/ 839949 h 1045598"/>
              <a:gd name="connsiteX70" fmla="*/ 4119820 w 8360758"/>
              <a:gd name="connsiteY70" fmla="*/ 824310 h 1045598"/>
              <a:gd name="connsiteX71" fmla="*/ 4113747 w 8360758"/>
              <a:gd name="connsiteY71" fmla="*/ 831677 h 1045598"/>
              <a:gd name="connsiteX72" fmla="*/ 4052146 w 8360758"/>
              <a:gd name="connsiteY72" fmla="*/ 838402 h 1045598"/>
              <a:gd name="connsiteX73" fmla="*/ 3824664 w 8360758"/>
              <a:gd name="connsiteY73" fmla="*/ 818601 h 1045598"/>
              <a:gd name="connsiteX74" fmla="*/ 3704604 w 8360758"/>
              <a:gd name="connsiteY74" fmla="*/ 832939 h 1045598"/>
              <a:gd name="connsiteX75" fmla="*/ 3663877 w 8360758"/>
              <a:gd name="connsiteY75" fmla="*/ 845018 h 1045598"/>
              <a:gd name="connsiteX76" fmla="*/ 3595520 w 8360758"/>
              <a:gd name="connsiteY76" fmla="*/ 864823 h 1045598"/>
              <a:gd name="connsiteX77" fmla="*/ 3549068 w 8360758"/>
              <a:gd name="connsiteY77" fmla="*/ 896841 h 1045598"/>
              <a:gd name="connsiteX78" fmla="*/ 3534316 w 8360758"/>
              <a:gd name="connsiteY78" fmla="*/ 904155 h 1045598"/>
              <a:gd name="connsiteX79" fmla="*/ 3505039 w 8360758"/>
              <a:gd name="connsiteY79" fmla="*/ 900529 h 1045598"/>
              <a:gd name="connsiteX80" fmla="*/ 3494135 w 8360758"/>
              <a:gd name="connsiteY80" fmla="*/ 904937 h 1045598"/>
              <a:gd name="connsiteX81" fmla="*/ 3490082 w 8360758"/>
              <a:gd name="connsiteY81" fmla="*/ 904456 h 1045598"/>
              <a:gd name="connsiteX82" fmla="*/ 3480483 w 8360758"/>
              <a:gd name="connsiteY82" fmla="*/ 904536 h 1045598"/>
              <a:gd name="connsiteX83" fmla="*/ 3481756 w 8360758"/>
              <a:gd name="connsiteY83" fmla="*/ 898286 h 1045598"/>
              <a:gd name="connsiteX84" fmla="*/ 3470370 w 8360758"/>
              <a:gd name="connsiteY84" fmla="*/ 886575 h 1045598"/>
              <a:gd name="connsiteX85" fmla="*/ 3415223 w 8360758"/>
              <a:gd name="connsiteY85" fmla="*/ 890256 h 1045598"/>
              <a:gd name="connsiteX86" fmla="*/ 3412186 w 8360758"/>
              <a:gd name="connsiteY86" fmla="*/ 897307 h 1045598"/>
              <a:gd name="connsiteX87" fmla="*/ 3405239 w 8360758"/>
              <a:gd name="connsiteY87" fmla="*/ 898462 h 1045598"/>
              <a:gd name="connsiteX88" fmla="*/ 3400045 w 8360758"/>
              <a:gd name="connsiteY88" fmla="*/ 891932 h 1045598"/>
              <a:gd name="connsiteX89" fmla="*/ 3307380 w 8360758"/>
              <a:gd name="connsiteY89" fmla="*/ 876661 h 1045598"/>
              <a:gd name="connsiteX90" fmla="*/ 3183225 w 8360758"/>
              <a:gd name="connsiteY90" fmla="*/ 867685 h 1045598"/>
              <a:gd name="connsiteX91" fmla="*/ 3093898 w 8360758"/>
              <a:gd name="connsiteY91" fmla="*/ 897753 h 1045598"/>
              <a:gd name="connsiteX92" fmla="*/ 3085742 w 8360758"/>
              <a:gd name="connsiteY92" fmla="*/ 891493 h 1045598"/>
              <a:gd name="connsiteX93" fmla="*/ 3023557 w 8360758"/>
              <a:gd name="connsiteY93" fmla="*/ 894391 h 1045598"/>
              <a:gd name="connsiteX94" fmla="*/ 2807400 w 8360758"/>
              <a:gd name="connsiteY94" fmla="*/ 948678 h 1045598"/>
              <a:gd name="connsiteX95" fmla="*/ 2685827 w 8360758"/>
              <a:gd name="connsiteY95" fmla="*/ 953124 h 1045598"/>
              <a:gd name="connsiteX96" fmla="*/ 2569673 w 8360758"/>
              <a:gd name="connsiteY96" fmla="*/ 938749 h 1045598"/>
              <a:gd name="connsiteX97" fmla="*/ 2514638 w 8360758"/>
              <a:gd name="connsiteY97" fmla="*/ 914619 h 1045598"/>
              <a:gd name="connsiteX98" fmla="*/ 2454089 w 8360758"/>
              <a:gd name="connsiteY98" fmla="*/ 914176 h 1045598"/>
              <a:gd name="connsiteX99" fmla="*/ 2440891 w 8360758"/>
              <a:gd name="connsiteY99" fmla="*/ 936737 h 1045598"/>
              <a:gd name="connsiteX100" fmla="*/ 2375837 w 8360758"/>
              <a:gd name="connsiteY100" fmla="*/ 928904 h 1045598"/>
              <a:gd name="connsiteX101" fmla="*/ 2277059 w 8360758"/>
              <a:gd name="connsiteY101" fmla="*/ 914539 h 1045598"/>
              <a:gd name="connsiteX102" fmla="*/ 2220315 w 8360758"/>
              <a:gd name="connsiteY102" fmla="*/ 912107 h 1045598"/>
              <a:gd name="connsiteX103" fmla="*/ 2065069 w 8360758"/>
              <a:gd name="connsiteY103" fmla="*/ 899104 h 1045598"/>
              <a:gd name="connsiteX104" fmla="*/ 1909388 w 8360758"/>
              <a:gd name="connsiteY104" fmla="*/ 881237 h 1045598"/>
              <a:gd name="connsiteX105" fmla="*/ 1816127 w 8360758"/>
              <a:gd name="connsiteY105" fmla="*/ 843306 h 1045598"/>
              <a:gd name="connsiteX106" fmla="*/ 1688269 w 8360758"/>
              <a:gd name="connsiteY106" fmla="*/ 831572 h 1045598"/>
              <a:gd name="connsiteX107" fmla="*/ 1666717 w 8360758"/>
              <a:gd name="connsiteY107" fmla="*/ 825600 h 1045598"/>
              <a:gd name="connsiteX108" fmla="*/ 1637240 w 8360758"/>
              <a:gd name="connsiteY108" fmla="*/ 830012 h 1045598"/>
              <a:gd name="connsiteX109" fmla="*/ 1519123 w 8360758"/>
              <a:gd name="connsiteY109" fmla="*/ 848955 h 1045598"/>
              <a:gd name="connsiteX110" fmla="*/ 1426470 w 8360758"/>
              <a:gd name="connsiteY110" fmla="*/ 875204 h 1045598"/>
              <a:gd name="connsiteX111" fmla="*/ 1309788 w 8360758"/>
              <a:gd name="connsiteY111" fmla="*/ 860350 h 1045598"/>
              <a:gd name="connsiteX112" fmla="*/ 1239051 w 8360758"/>
              <a:gd name="connsiteY112" fmla="*/ 867187 h 1045598"/>
              <a:gd name="connsiteX113" fmla="*/ 1123809 w 8360758"/>
              <a:gd name="connsiteY113" fmla="*/ 902641 h 1045598"/>
              <a:gd name="connsiteX114" fmla="*/ 970585 w 8360758"/>
              <a:gd name="connsiteY114" fmla="*/ 895704 h 1045598"/>
              <a:gd name="connsiteX115" fmla="*/ 938329 w 8360758"/>
              <a:gd name="connsiteY115" fmla="*/ 862134 h 1045598"/>
              <a:gd name="connsiteX116" fmla="*/ 895571 w 8360758"/>
              <a:gd name="connsiteY116" fmla="*/ 842248 h 1045598"/>
              <a:gd name="connsiteX117" fmla="*/ 878598 w 8360758"/>
              <a:gd name="connsiteY117" fmla="*/ 890640 h 1045598"/>
              <a:gd name="connsiteX118" fmla="*/ 746991 w 8360758"/>
              <a:gd name="connsiteY118" fmla="*/ 929057 h 1045598"/>
              <a:gd name="connsiteX119" fmla="*/ 681121 w 8360758"/>
              <a:gd name="connsiteY119" fmla="*/ 942810 h 1045598"/>
              <a:gd name="connsiteX120" fmla="*/ 578235 w 8360758"/>
              <a:gd name="connsiteY120" fmla="*/ 953206 h 1045598"/>
              <a:gd name="connsiteX121" fmla="*/ 546952 w 8360758"/>
              <a:gd name="connsiteY121" fmla="*/ 958315 h 1045598"/>
              <a:gd name="connsiteX122" fmla="*/ 236347 w 8360758"/>
              <a:gd name="connsiteY122" fmla="*/ 1030770 h 1045598"/>
              <a:gd name="connsiteX123" fmla="*/ 51071 w 8360758"/>
              <a:gd name="connsiteY123" fmla="*/ 980657 h 1045598"/>
              <a:gd name="connsiteX124" fmla="*/ 10468 w 8360758"/>
              <a:gd name="connsiteY124" fmla="*/ 991794 h 1045598"/>
              <a:gd name="connsiteX125" fmla="*/ 0 w 8360758"/>
              <a:gd name="connsiteY125" fmla="*/ 991130 h 1045598"/>
              <a:gd name="connsiteX126" fmla="*/ 0 w 8360758"/>
              <a:gd name="connsiteY126" fmla="*/ 69169 h 104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8360758" h="1045598">
                <a:moveTo>
                  <a:pt x="8339294" y="0"/>
                </a:moveTo>
                <a:lnTo>
                  <a:pt x="8360544" y="0"/>
                </a:lnTo>
                <a:lnTo>
                  <a:pt x="8360758" y="649"/>
                </a:lnTo>
                <a:close/>
                <a:moveTo>
                  <a:pt x="0" y="0"/>
                </a:moveTo>
                <a:lnTo>
                  <a:pt x="8289291" y="0"/>
                </a:lnTo>
                <a:lnTo>
                  <a:pt x="8230376" y="12131"/>
                </a:lnTo>
                <a:cubicBezTo>
                  <a:pt x="8186793" y="23634"/>
                  <a:pt x="8143173" y="37610"/>
                  <a:pt x="8099771" y="38454"/>
                </a:cubicBezTo>
                <a:cubicBezTo>
                  <a:pt x="8074248" y="83487"/>
                  <a:pt x="8081264" y="45280"/>
                  <a:pt x="8039667" y="61383"/>
                </a:cubicBezTo>
                <a:cubicBezTo>
                  <a:pt x="8035572" y="25681"/>
                  <a:pt x="7994313" y="91350"/>
                  <a:pt x="7973367" y="54463"/>
                </a:cubicBezTo>
                <a:cubicBezTo>
                  <a:pt x="7945735" y="70860"/>
                  <a:pt x="7932164" y="103819"/>
                  <a:pt x="7884958" y="105966"/>
                </a:cubicBezTo>
                <a:cubicBezTo>
                  <a:pt x="7839313" y="93684"/>
                  <a:pt x="7796006" y="145608"/>
                  <a:pt x="7738842" y="128481"/>
                </a:cubicBezTo>
                <a:cubicBezTo>
                  <a:pt x="7718673" y="125252"/>
                  <a:pt x="7661489" y="134033"/>
                  <a:pt x="7653871" y="147128"/>
                </a:cubicBezTo>
                <a:cubicBezTo>
                  <a:pt x="7642607" y="151315"/>
                  <a:pt x="7627498" y="149171"/>
                  <a:pt x="7625444" y="162340"/>
                </a:cubicBezTo>
                <a:cubicBezTo>
                  <a:pt x="7620493" y="178534"/>
                  <a:pt x="7572279" y="161358"/>
                  <a:pt x="7583161" y="178118"/>
                </a:cubicBezTo>
                <a:cubicBezTo>
                  <a:pt x="7549087" y="166496"/>
                  <a:pt x="7534277" y="201041"/>
                  <a:pt x="7511516" y="212256"/>
                </a:cubicBezTo>
                <a:cubicBezTo>
                  <a:pt x="7483774" y="199874"/>
                  <a:pt x="7463381" y="235617"/>
                  <a:pt x="7410075" y="247181"/>
                </a:cubicBezTo>
                <a:cubicBezTo>
                  <a:pt x="7379316" y="232675"/>
                  <a:pt x="7374250" y="255215"/>
                  <a:pt x="7319749" y="237905"/>
                </a:cubicBezTo>
                <a:cubicBezTo>
                  <a:pt x="7318939" y="240583"/>
                  <a:pt x="7317599" y="243154"/>
                  <a:pt x="7315778" y="245540"/>
                </a:cubicBezTo>
                <a:cubicBezTo>
                  <a:pt x="7305188" y="259400"/>
                  <a:pt x="7280868" y="264113"/>
                  <a:pt x="7261455" y="256067"/>
                </a:cubicBezTo>
                <a:cubicBezTo>
                  <a:pt x="7177273" y="234838"/>
                  <a:pt x="7114305" y="247394"/>
                  <a:pt x="7051652" y="251022"/>
                </a:cubicBezTo>
                <a:cubicBezTo>
                  <a:pt x="6982422" y="258887"/>
                  <a:pt x="7044205" y="289722"/>
                  <a:pt x="6946037" y="272754"/>
                </a:cubicBezTo>
                <a:cubicBezTo>
                  <a:pt x="6942920" y="287840"/>
                  <a:pt x="6932533" y="290410"/>
                  <a:pt x="6911697" y="287227"/>
                </a:cubicBezTo>
                <a:cubicBezTo>
                  <a:pt x="6878502" y="292054"/>
                  <a:pt x="6896035" y="325406"/>
                  <a:pt x="6853968" y="311057"/>
                </a:cubicBezTo>
                <a:cubicBezTo>
                  <a:pt x="6867957" y="328146"/>
                  <a:pt x="6795066" y="329379"/>
                  <a:pt x="6818568" y="345514"/>
                </a:cubicBezTo>
                <a:cubicBezTo>
                  <a:pt x="6804621" y="365939"/>
                  <a:pt x="6781982" y="340609"/>
                  <a:pt x="6767227" y="358842"/>
                </a:cubicBezTo>
                <a:cubicBezTo>
                  <a:pt x="6744864" y="366541"/>
                  <a:pt x="6772283" y="336936"/>
                  <a:pt x="6745281" y="340408"/>
                </a:cubicBezTo>
                <a:cubicBezTo>
                  <a:pt x="6714003" y="347897"/>
                  <a:pt x="6699248" y="314581"/>
                  <a:pt x="6693613" y="361653"/>
                </a:cubicBezTo>
                <a:cubicBezTo>
                  <a:pt x="6655588" y="357625"/>
                  <a:pt x="6657639" y="377940"/>
                  <a:pt x="6616334" y="396243"/>
                </a:cubicBezTo>
                <a:cubicBezTo>
                  <a:pt x="6592485" y="389294"/>
                  <a:pt x="6579516" y="397462"/>
                  <a:pt x="6569178" y="410632"/>
                </a:cubicBezTo>
                <a:cubicBezTo>
                  <a:pt x="6523596" y="416526"/>
                  <a:pt x="6490182" y="439982"/>
                  <a:pt x="6443178" y="455974"/>
                </a:cubicBezTo>
                <a:cubicBezTo>
                  <a:pt x="6383852" y="454444"/>
                  <a:pt x="6369405" y="489022"/>
                  <a:pt x="6319116" y="505993"/>
                </a:cubicBezTo>
                <a:cubicBezTo>
                  <a:pt x="6262319" y="491330"/>
                  <a:pt x="6292513" y="538822"/>
                  <a:pt x="6270674" y="556244"/>
                </a:cubicBezTo>
                <a:lnTo>
                  <a:pt x="6263606" y="559168"/>
                </a:lnTo>
                <a:lnTo>
                  <a:pt x="6242294" y="560434"/>
                </a:lnTo>
                <a:lnTo>
                  <a:pt x="6233950" y="559803"/>
                </a:lnTo>
                <a:cubicBezTo>
                  <a:pt x="6228324" y="559783"/>
                  <a:pt x="6224743" y="560296"/>
                  <a:pt x="6222443" y="561238"/>
                </a:cubicBezTo>
                <a:cubicBezTo>
                  <a:pt x="6222383" y="561367"/>
                  <a:pt x="6222323" y="561497"/>
                  <a:pt x="6222263" y="561626"/>
                </a:cubicBezTo>
                <a:lnTo>
                  <a:pt x="6211278" y="562278"/>
                </a:lnTo>
                <a:cubicBezTo>
                  <a:pt x="6192500" y="562574"/>
                  <a:pt x="6174002" y="562095"/>
                  <a:pt x="6156199" y="561017"/>
                </a:cubicBezTo>
                <a:cubicBezTo>
                  <a:pt x="6147856" y="582484"/>
                  <a:pt x="6078578" y="566766"/>
                  <a:pt x="6096532" y="603131"/>
                </a:cubicBezTo>
                <a:cubicBezTo>
                  <a:pt x="6072847" y="602777"/>
                  <a:pt x="6054475" y="589008"/>
                  <a:pt x="6069435" y="612471"/>
                </a:cubicBezTo>
                <a:cubicBezTo>
                  <a:pt x="6061851" y="613055"/>
                  <a:pt x="6057860" y="615691"/>
                  <a:pt x="6055528" y="619344"/>
                </a:cubicBezTo>
                <a:cubicBezTo>
                  <a:pt x="6055362" y="619892"/>
                  <a:pt x="6055194" y="620440"/>
                  <a:pt x="6055027" y="620988"/>
                </a:cubicBezTo>
                <a:lnTo>
                  <a:pt x="6002174" y="619601"/>
                </a:lnTo>
                <a:lnTo>
                  <a:pt x="5996004" y="622254"/>
                </a:lnTo>
                <a:lnTo>
                  <a:pt x="5960467" y="617719"/>
                </a:lnTo>
                <a:lnTo>
                  <a:pt x="5942688" y="617312"/>
                </a:lnTo>
                <a:lnTo>
                  <a:pt x="5936470" y="613202"/>
                </a:lnTo>
                <a:cubicBezTo>
                  <a:pt x="5930416" y="610984"/>
                  <a:pt x="5922596" y="610661"/>
                  <a:pt x="5910830" y="614630"/>
                </a:cubicBezTo>
                <a:lnTo>
                  <a:pt x="5908335" y="616301"/>
                </a:lnTo>
                <a:lnTo>
                  <a:pt x="5885516" y="611874"/>
                </a:lnTo>
                <a:cubicBezTo>
                  <a:pt x="5877877" y="609474"/>
                  <a:pt x="5804062" y="634683"/>
                  <a:pt x="5797689" y="629966"/>
                </a:cubicBezTo>
                <a:cubicBezTo>
                  <a:pt x="5725491" y="628758"/>
                  <a:pt x="5540074" y="600816"/>
                  <a:pt x="5452329" y="604624"/>
                </a:cubicBezTo>
                <a:cubicBezTo>
                  <a:pt x="5466698" y="654607"/>
                  <a:pt x="5264049" y="568127"/>
                  <a:pt x="5337888" y="624245"/>
                </a:cubicBezTo>
                <a:cubicBezTo>
                  <a:pt x="5310257" y="623082"/>
                  <a:pt x="5288900" y="645844"/>
                  <a:pt x="5308476" y="659901"/>
                </a:cubicBezTo>
                <a:cubicBezTo>
                  <a:pt x="5218345" y="635695"/>
                  <a:pt x="5110409" y="683826"/>
                  <a:pt x="5015427" y="679413"/>
                </a:cubicBezTo>
                <a:cubicBezTo>
                  <a:pt x="4977324" y="722716"/>
                  <a:pt x="4993698" y="684947"/>
                  <a:pt x="4944689" y="698151"/>
                </a:cubicBezTo>
                <a:cubicBezTo>
                  <a:pt x="4948385" y="662111"/>
                  <a:pt x="4888418" y="724972"/>
                  <a:pt x="4874019" y="686559"/>
                </a:cubicBezTo>
                <a:cubicBezTo>
                  <a:pt x="4865555" y="690178"/>
                  <a:pt x="4857809" y="694897"/>
                  <a:pt x="4850146" y="699918"/>
                </a:cubicBezTo>
                <a:lnTo>
                  <a:pt x="4846122" y="702530"/>
                </a:lnTo>
                <a:lnTo>
                  <a:pt x="4828009" y="706278"/>
                </a:lnTo>
                <a:lnTo>
                  <a:pt x="4825410" y="715715"/>
                </a:lnTo>
                <a:lnTo>
                  <a:pt x="4799945" y="727361"/>
                </a:lnTo>
                <a:cubicBezTo>
                  <a:pt x="4790022" y="730428"/>
                  <a:pt x="4778889" y="732212"/>
                  <a:pt x="4765906" y="731919"/>
                </a:cubicBezTo>
                <a:cubicBezTo>
                  <a:pt x="4718973" y="716412"/>
                  <a:pt x="4659915" y="765364"/>
                  <a:pt x="4601531" y="744196"/>
                </a:cubicBezTo>
                <a:cubicBezTo>
                  <a:pt x="4580290" y="739544"/>
                  <a:pt x="4515968" y="744316"/>
                  <a:pt x="4504675" y="756895"/>
                </a:cubicBezTo>
                <a:cubicBezTo>
                  <a:pt x="4491443" y="760296"/>
                  <a:pt x="4475470" y="757089"/>
                  <a:pt x="4470222" y="770130"/>
                </a:cubicBezTo>
                <a:cubicBezTo>
                  <a:pt x="4461124" y="785998"/>
                  <a:pt x="4412508" y="765410"/>
                  <a:pt x="4420536" y="782957"/>
                </a:cubicBezTo>
                <a:cubicBezTo>
                  <a:pt x="4386057" y="768924"/>
                  <a:pt x="4362026" y="802475"/>
                  <a:pt x="4334661" y="812108"/>
                </a:cubicBezTo>
                <a:cubicBezTo>
                  <a:pt x="4307258" y="797758"/>
                  <a:pt x="4276863" y="832116"/>
                  <a:pt x="4216132" y="839949"/>
                </a:cubicBezTo>
                <a:cubicBezTo>
                  <a:pt x="4185928" y="823262"/>
                  <a:pt x="4175257" y="845477"/>
                  <a:pt x="4119820" y="824310"/>
                </a:cubicBezTo>
                <a:cubicBezTo>
                  <a:pt x="4118324" y="826935"/>
                  <a:pt x="4116281" y="829416"/>
                  <a:pt x="4113747" y="831677"/>
                </a:cubicBezTo>
                <a:cubicBezTo>
                  <a:pt x="4099040" y="844812"/>
                  <a:pt x="4071458" y="847824"/>
                  <a:pt x="4052146" y="838402"/>
                </a:cubicBezTo>
                <a:cubicBezTo>
                  <a:pt x="3965259" y="811225"/>
                  <a:pt x="3893772" y="819371"/>
                  <a:pt x="3824664" y="818601"/>
                </a:cubicBezTo>
                <a:cubicBezTo>
                  <a:pt x="3747424" y="821611"/>
                  <a:pt x="3807704" y="856831"/>
                  <a:pt x="3704604" y="832939"/>
                </a:cubicBezTo>
                <a:cubicBezTo>
                  <a:pt x="3697760" y="847826"/>
                  <a:pt x="3685852" y="849671"/>
                  <a:pt x="3663877" y="845018"/>
                </a:cubicBezTo>
                <a:cubicBezTo>
                  <a:pt x="3626599" y="847518"/>
                  <a:pt x="3638084" y="882149"/>
                  <a:pt x="3595520" y="864823"/>
                </a:cubicBezTo>
                <a:cubicBezTo>
                  <a:pt x="3606859" y="882919"/>
                  <a:pt x="3527146" y="879030"/>
                  <a:pt x="3549068" y="896841"/>
                </a:cubicBezTo>
                <a:cubicBezTo>
                  <a:pt x="3544102" y="901709"/>
                  <a:pt x="3539196" y="903675"/>
                  <a:pt x="3534316" y="904155"/>
                </a:cubicBezTo>
                <a:cubicBezTo>
                  <a:pt x="3524555" y="905115"/>
                  <a:pt x="3514894" y="900132"/>
                  <a:pt x="3505039" y="900529"/>
                </a:cubicBezTo>
                <a:lnTo>
                  <a:pt x="3494135" y="904937"/>
                </a:lnTo>
                <a:lnTo>
                  <a:pt x="3490082" y="904456"/>
                </a:lnTo>
                <a:lnTo>
                  <a:pt x="3480483" y="904536"/>
                </a:lnTo>
                <a:lnTo>
                  <a:pt x="3481756" y="898286"/>
                </a:lnTo>
                <a:cubicBezTo>
                  <a:pt x="3483873" y="892321"/>
                  <a:pt x="3485480" y="885785"/>
                  <a:pt x="3470370" y="886575"/>
                </a:cubicBezTo>
                <a:cubicBezTo>
                  <a:pt x="3439046" y="891212"/>
                  <a:pt x="3428652" y="865455"/>
                  <a:pt x="3415223" y="890256"/>
                </a:cubicBezTo>
                <a:lnTo>
                  <a:pt x="3412186" y="897307"/>
                </a:lnTo>
                <a:lnTo>
                  <a:pt x="3405239" y="898462"/>
                </a:lnTo>
                <a:cubicBezTo>
                  <a:pt x="3401514" y="898245"/>
                  <a:pt x="3399411" y="896524"/>
                  <a:pt x="3400045" y="891932"/>
                </a:cubicBezTo>
                <a:cubicBezTo>
                  <a:pt x="3370618" y="910933"/>
                  <a:pt x="3337013" y="881862"/>
                  <a:pt x="3307380" y="876661"/>
                </a:cubicBezTo>
                <a:cubicBezTo>
                  <a:pt x="3284956" y="894884"/>
                  <a:pt x="3244895" y="866002"/>
                  <a:pt x="3183225" y="867685"/>
                </a:cubicBezTo>
                <a:cubicBezTo>
                  <a:pt x="3158771" y="888620"/>
                  <a:pt x="3141638" y="868567"/>
                  <a:pt x="3093898" y="897753"/>
                </a:cubicBezTo>
                <a:cubicBezTo>
                  <a:pt x="3091645" y="895421"/>
                  <a:pt x="3088899" y="893312"/>
                  <a:pt x="3085742" y="891493"/>
                </a:cubicBezTo>
                <a:cubicBezTo>
                  <a:pt x="3067413" y="880926"/>
                  <a:pt x="3039569" y="882223"/>
                  <a:pt x="3023557" y="894391"/>
                </a:cubicBezTo>
                <a:cubicBezTo>
                  <a:pt x="2946920" y="934280"/>
                  <a:pt x="2874651" y="937308"/>
                  <a:pt x="2807400" y="948678"/>
                </a:cubicBezTo>
                <a:cubicBezTo>
                  <a:pt x="2731064" y="957607"/>
                  <a:pt x="2779289" y="913951"/>
                  <a:pt x="2685827" y="953124"/>
                </a:cubicBezTo>
                <a:cubicBezTo>
                  <a:pt x="2646206" y="951469"/>
                  <a:pt x="2598205" y="945167"/>
                  <a:pt x="2569673" y="938749"/>
                </a:cubicBezTo>
                <a:cubicBezTo>
                  <a:pt x="2575279" y="919335"/>
                  <a:pt x="2498612" y="935380"/>
                  <a:pt x="2514638" y="914619"/>
                </a:cubicBezTo>
                <a:cubicBezTo>
                  <a:pt x="2489357" y="898658"/>
                  <a:pt x="2479062" y="927882"/>
                  <a:pt x="2454089" y="914176"/>
                </a:cubicBezTo>
                <a:cubicBezTo>
                  <a:pt x="2426718" y="912195"/>
                  <a:pt x="2470878" y="933635"/>
                  <a:pt x="2440891" y="936737"/>
                </a:cubicBezTo>
                <a:cubicBezTo>
                  <a:pt x="2404331" y="937060"/>
                  <a:pt x="2406460" y="971953"/>
                  <a:pt x="2375837" y="928904"/>
                </a:cubicBezTo>
                <a:cubicBezTo>
                  <a:pt x="2338300" y="941678"/>
                  <a:pt x="2329756" y="922043"/>
                  <a:pt x="2277059" y="914539"/>
                </a:cubicBezTo>
                <a:cubicBezTo>
                  <a:pt x="2255841" y="926721"/>
                  <a:pt x="2238021" y="922081"/>
                  <a:pt x="2220315" y="912107"/>
                </a:cubicBezTo>
                <a:cubicBezTo>
                  <a:pt x="2169677" y="917309"/>
                  <a:pt x="2122500" y="903084"/>
                  <a:pt x="2065069" y="899104"/>
                </a:cubicBezTo>
                <a:cubicBezTo>
                  <a:pt x="2004003" y="914552"/>
                  <a:pt x="1970758" y="885364"/>
                  <a:pt x="1909388" y="881237"/>
                </a:cubicBezTo>
                <a:cubicBezTo>
                  <a:pt x="1850499" y="912360"/>
                  <a:pt x="1867439" y="840122"/>
                  <a:pt x="1816127" y="843306"/>
                </a:cubicBezTo>
                <a:cubicBezTo>
                  <a:pt x="1733813" y="872239"/>
                  <a:pt x="1816992" y="819468"/>
                  <a:pt x="1688269" y="831572"/>
                </a:cubicBezTo>
                <a:cubicBezTo>
                  <a:pt x="1681184" y="836266"/>
                  <a:pt x="1665328" y="831879"/>
                  <a:pt x="1666717" y="825600"/>
                </a:cubicBezTo>
                <a:cubicBezTo>
                  <a:pt x="1658612" y="827677"/>
                  <a:pt x="1639536" y="839994"/>
                  <a:pt x="1637240" y="830012"/>
                </a:cubicBezTo>
                <a:cubicBezTo>
                  <a:pt x="1596093" y="829509"/>
                  <a:pt x="1555412" y="836032"/>
                  <a:pt x="1519123" y="848955"/>
                </a:cubicBezTo>
                <a:cubicBezTo>
                  <a:pt x="1439370" y="833068"/>
                  <a:pt x="1483906" y="879065"/>
                  <a:pt x="1426470" y="875204"/>
                </a:cubicBezTo>
                <a:cubicBezTo>
                  <a:pt x="1379930" y="856239"/>
                  <a:pt x="1363279" y="872605"/>
                  <a:pt x="1309788" y="860350"/>
                </a:cubicBezTo>
                <a:cubicBezTo>
                  <a:pt x="1292252" y="893082"/>
                  <a:pt x="1259676" y="857729"/>
                  <a:pt x="1239051" y="867187"/>
                </a:cubicBezTo>
                <a:cubicBezTo>
                  <a:pt x="1205443" y="829811"/>
                  <a:pt x="1158385" y="902895"/>
                  <a:pt x="1123809" y="902641"/>
                </a:cubicBezTo>
                <a:cubicBezTo>
                  <a:pt x="1065532" y="896400"/>
                  <a:pt x="1002200" y="858095"/>
                  <a:pt x="970585" y="895704"/>
                </a:cubicBezTo>
                <a:cubicBezTo>
                  <a:pt x="966254" y="880250"/>
                  <a:pt x="971539" y="859175"/>
                  <a:pt x="938329" y="862134"/>
                </a:cubicBezTo>
                <a:cubicBezTo>
                  <a:pt x="925057" y="854326"/>
                  <a:pt x="922693" y="830584"/>
                  <a:pt x="895571" y="842248"/>
                </a:cubicBezTo>
                <a:cubicBezTo>
                  <a:pt x="928987" y="863252"/>
                  <a:pt x="873564" y="866047"/>
                  <a:pt x="878598" y="890640"/>
                </a:cubicBezTo>
                <a:cubicBezTo>
                  <a:pt x="837063" y="905994"/>
                  <a:pt x="742190" y="884895"/>
                  <a:pt x="746991" y="929057"/>
                </a:cubicBezTo>
                <a:cubicBezTo>
                  <a:pt x="734614" y="955066"/>
                  <a:pt x="681717" y="914700"/>
                  <a:pt x="681121" y="942810"/>
                </a:cubicBezTo>
                <a:cubicBezTo>
                  <a:pt x="658037" y="924609"/>
                  <a:pt x="616378" y="954199"/>
                  <a:pt x="578235" y="953206"/>
                </a:cubicBezTo>
                <a:cubicBezTo>
                  <a:pt x="570802" y="965845"/>
                  <a:pt x="562037" y="965187"/>
                  <a:pt x="546952" y="958315"/>
                </a:cubicBezTo>
                <a:cubicBezTo>
                  <a:pt x="424725" y="951368"/>
                  <a:pt x="251392" y="1090193"/>
                  <a:pt x="236347" y="1030770"/>
                </a:cubicBezTo>
                <a:cubicBezTo>
                  <a:pt x="207533" y="1029254"/>
                  <a:pt x="121859" y="971449"/>
                  <a:pt x="51071" y="980657"/>
                </a:cubicBezTo>
                <a:cubicBezTo>
                  <a:pt x="43123" y="987954"/>
                  <a:pt x="28486" y="991123"/>
                  <a:pt x="10468" y="991794"/>
                </a:cubicBezTo>
                <a:lnTo>
                  <a:pt x="0" y="991130"/>
                </a:lnTo>
                <a:lnTo>
                  <a:pt x="0" y="6916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7">
            <a:extLst>
              <a:ext uri="{FF2B5EF4-FFF2-40B4-BE49-F238E27FC236}">
                <a16:creationId xmlns:a16="http://schemas.microsoft.com/office/drawing/2014/main" id="{8C36BFE8-1F6C-4D6C-B87F-31E38B8BD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61512" y="5812403"/>
            <a:ext cx="7030488" cy="1045597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6F53135C-CA20-4AE8-9570-00EE3A839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466929"/>
            <a:ext cx="10706100" cy="591762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5F6F5"/>
          </a:solidFill>
          <a:ln>
            <a:noFill/>
          </a:ln>
          <a:effectLst>
            <a:outerShdw blurRad="38100" dist="25400" dir="48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1C8431-50D4-E840-8356-BF0F5B1CF3A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9593" b="8884"/>
          <a:stretch/>
        </p:blipFill>
        <p:spPr>
          <a:xfrm>
            <a:off x="723898" y="457200"/>
            <a:ext cx="10706100" cy="592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1C8431-50D4-E840-8356-BF0F5B1CF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61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CBA58E7-9A9C-4C81-A025-88F5595B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AD1FD00-072F-41B1-A5C3-D9E51FFF2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768629" cy="1978172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560151 w 10768629"/>
              <a:gd name="connsiteY167" fmla="*/ 1963609 h 1978172"/>
              <a:gd name="connsiteX168" fmla="*/ 2367221 w 10768629"/>
              <a:gd name="connsiteY168" fmla="*/ 1971884 h 1978172"/>
              <a:gd name="connsiteX169" fmla="*/ 2272130 w 10768629"/>
              <a:gd name="connsiteY169" fmla="*/ 1961162 h 1978172"/>
              <a:gd name="connsiteX170" fmla="*/ 2189404 w 10768629"/>
              <a:gd name="connsiteY170" fmla="*/ 1978172 h 1978172"/>
              <a:gd name="connsiteX171" fmla="*/ 2077704 w 10768629"/>
              <a:gd name="connsiteY171" fmla="*/ 1965002 h 1978172"/>
              <a:gd name="connsiteX172" fmla="*/ 1967996 w 10768629"/>
              <a:gd name="connsiteY172" fmla="*/ 1953187 h 1978172"/>
              <a:gd name="connsiteX173" fmla="*/ 1855805 w 10768629"/>
              <a:gd name="connsiteY173" fmla="*/ 1926082 h 1978172"/>
              <a:gd name="connsiteX174" fmla="*/ 1790957 w 10768629"/>
              <a:gd name="connsiteY174" fmla="*/ 1919460 h 1978172"/>
              <a:gd name="connsiteX175" fmla="*/ 1613978 w 10768629"/>
              <a:gd name="connsiteY175" fmla="*/ 1891581 h 1978172"/>
              <a:gd name="connsiteX176" fmla="*/ 1436831 w 10768629"/>
              <a:gd name="connsiteY176" fmla="*/ 1856201 h 1978172"/>
              <a:gd name="connsiteX177" fmla="*/ 1332568 w 10768629"/>
              <a:gd name="connsiteY177" fmla="*/ 1793149 h 1978172"/>
              <a:gd name="connsiteX178" fmla="*/ 1186881 w 10768629"/>
              <a:gd name="connsiteY178" fmla="*/ 1768613 h 1978172"/>
              <a:gd name="connsiteX179" fmla="*/ 1162595 w 10768629"/>
              <a:gd name="connsiteY179" fmla="*/ 1758337 h 1978172"/>
              <a:gd name="connsiteX180" fmla="*/ 1128523 w 10768629"/>
              <a:gd name="connsiteY180" fmla="*/ 1763621 h 1978172"/>
              <a:gd name="connsiteX181" fmla="*/ 991903 w 10768629"/>
              <a:gd name="connsiteY181" fmla="*/ 1786741 h 1978172"/>
              <a:gd name="connsiteX182" fmla="*/ 883960 w 10768629"/>
              <a:gd name="connsiteY182" fmla="*/ 1822386 h 1978172"/>
              <a:gd name="connsiteX183" fmla="*/ 766531 w 10768629"/>
              <a:gd name="connsiteY183" fmla="*/ 1805053 h 1978172"/>
              <a:gd name="connsiteX184" fmla="*/ 669779 w 10768629"/>
              <a:gd name="connsiteY184" fmla="*/ 1800537 h 1978172"/>
              <a:gd name="connsiteX185" fmla="*/ 523898 w 10768629"/>
              <a:gd name="connsiteY185" fmla="*/ 1811085 h 1978172"/>
              <a:gd name="connsiteX186" fmla="*/ 360251 w 10768629"/>
              <a:gd name="connsiteY186" fmla="*/ 1830735 h 1978172"/>
              <a:gd name="connsiteX187" fmla="*/ 255207 w 10768629"/>
              <a:gd name="connsiteY187" fmla="*/ 1818275 h 1978172"/>
              <a:gd name="connsiteX188" fmla="*/ 101803 w 10768629"/>
              <a:gd name="connsiteY188" fmla="*/ 1870647 h 1978172"/>
              <a:gd name="connsiteX189" fmla="*/ 25397 w 10768629"/>
              <a:gd name="connsiteY189" fmla="*/ 1888443 h 1978172"/>
              <a:gd name="connsiteX190" fmla="*/ 2370 w 10768629"/>
              <a:gd name="connsiteY190" fmla="*/ 1878311 h 1978172"/>
              <a:gd name="connsiteX191" fmla="*/ 0 w 10768629"/>
              <a:gd name="connsiteY191" fmla="*/ 1878785 h 1978172"/>
              <a:gd name="connsiteX192" fmla="*/ 0 w 10768629"/>
              <a:gd name="connsiteY192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31503 w 10768629"/>
              <a:gd name="connsiteY166" fmla="*/ 1931749 h 1978172"/>
              <a:gd name="connsiteX167" fmla="*/ 2560151 w 10768629"/>
              <a:gd name="connsiteY167" fmla="*/ 1963609 h 1978172"/>
              <a:gd name="connsiteX168" fmla="*/ 2367221 w 10768629"/>
              <a:gd name="connsiteY168" fmla="*/ 1971884 h 1978172"/>
              <a:gd name="connsiteX169" fmla="*/ 2272130 w 10768629"/>
              <a:gd name="connsiteY169" fmla="*/ 1961162 h 1978172"/>
              <a:gd name="connsiteX170" fmla="*/ 2189404 w 10768629"/>
              <a:gd name="connsiteY170" fmla="*/ 1978172 h 1978172"/>
              <a:gd name="connsiteX171" fmla="*/ 2077704 w 10768629"/>
              <a:gd name="connsiteY171" fmla="*/ 1965002 h 1978172"/>
              <a:gd name="connsiteX172" fmla="*/ 1967996 w 10768629"/>
              <a:gd name="connsiteY172" fmla="*/ 1953187 h 1978172"/>
              <a:gd name="connsiteX173" fmla="*/ 1855805 w 10768629"/>
              <a:gd name="connsiteY173" fmla="*/ 1926082 h 1978172"/>
              <a:gd name="connsiteX174" fmla="*/ 1790957 w 10768629"/>
              <a:gd name="connsiteY174" fmla="*/ 1919460 h 1978172"/>
              <a:gd name="connsiteX175" fmla="*/ 1613978 w 10768629"/>
              <a:gd name="connsiteY175" fmla="*/ 1891581 h 1978172"/>
              <a:gd name="connsiteX176" fmla="*/ 1436831 w 10768629"/>
              <a:gd name="connsiteY176" fmla="*/ 1856201 h 1978172"/>
              <a:gd name="connsiteX177" fmla="*/ 1332568 w 10768629"/>
              <a:gd name="connsiteY177" fmla="*/ 1793149 h 1978172"/>
              <a:gd name="connsiteX178" fmla="*/ 1186881 w 10768629"/>
              <a:gd name="connsiteY178" fmla="*/ 1768613 h 1978172"/>
              <a:gd name="connsiteX179" fmla="*/ 1162595 w 10768629"/>
              <a:gd name="connsiteY179" fmla="*/ 1758337 h 1978172"/>
              <a:gd name="connsiteX180" fmla="*/ 1128523 w 10768629"/>
              <a:gd name="connsiteY180" fmla="*/ 1763621 h 1978172"/>
              <a:gd name="connsiteX181" fmla="*/ 991903 w 10768629"/>
              <a:gd name="connsiteY181" fmla="*/ 1786741 h 1978172"/>
              <a:gd name="connsiteX182" fmla="*/ 883960 w 10768629"/>
              <a:gd name="connsiteY182" fmla="*/ 1822386 h 1978172"/>
              <a:gd name="connsiteX183" fmla="*/ 766531 w 10768629"/>
              <a:gd name="connsiteY183" fmla="*/ 1805053 h 1978172"/>
              <a:gd name="connsiteX184" fmla="*/ 669779 w 10768629"/>
              <a:gd name="connsiteY184" fmla="*/ 1800537 h 1978172"/>
              <a:gd name="connsiteX185" fmla="*/ 523898 w 10768629"/>
              <a:gd name="connsiteY185" fmla="*/ 1811085 h 1978172"/>
              <a:gd name="connsiteX186" fmla="*/ 360251 w 10768629"/>
              <a:gd name="connsiteY186" fmla="*/ 1830735 h 1978172"/>
              <a:gd name="connsiteX187" fmla="*/ 255207 w 10768629"/>
              <a:gd name="connsiteY187" fmla="*/ 1818275 h 1978172"/>
              <a:gd name="connsiteX188" fmla="*/ 101803 w 10768629"/>
              <a:gd name="connsiteY188" fmla="*/ 1870647 h 1978172"/>
              <a:gd name="connsiteX189" fmla="*/ 25397 w 10768629"/>
              <a:gd name="connsiteY189" fmla="*/ 1888443 h 1978172"/>
              <a:gd name="connsiteX190" fmla="*/ 2370 w 10768629"/>
              <a:gd name="connsiteY190" fmla="*/ 1878311 h 1978172"/>
              <a:gd name="connsiteX191" fmla="*/ 0 w 10768629"/>
              <a:gd name="connsiteY191" fmla="*/ 1878785 h 1978172"/>
              <a:gd name="connsiteX192" fmla="*/ 0 w 10768629"/>
              <a:gd name="connsiteY192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91363 w 10768629"/>
              <a:gd name="connsiteY163" fmla="*/ 1929171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31503 w 10768629"/>
              <a:gd name="connsiteY166" fmla="*/ 1931749 h 1978172"/>
              <a:gd name="connsiteX167" fmla="*/ 2560151 w 10768629"/>
              <a:gd name="connsiteY167" fmla="*/ 1963609 h 1978172"/>
              <a:gd name="connsiteX168" fmla="*/ 2367221 w 10768629"/>
              <a:gd name="connsiteY168" fmla="*/ 1971884 h 1978172"/>
              <a:gd name="connsiteX169" fmla="*/ 2272130 w 10768629"/>
              <a:gd name="connsiteY169" fmla="*/ 1961162 h 1978172"/>
              <a:gd name="connsiteX170" fmla="*/ 2189404 w 10768629"/>
              <a:gd name="connsiteY170" fmla="*/ 1978172 h 1978172"/>
              <a:gd name="connsiteX171" fmla="*/ 2077704 w 10768629"/>
              <a:gd name="connsiteY171" fmla="*/ 1965002 h 1978172"/>
              <a:gd name="connsiteX172" fmla="*/ 1967996 w 10768629"/>
              <a:gd name="connsiteY172" fmla="*/ 1953187 h 1978172"/>
              <a:gd name="connsiteX173" fmla="*/ 1855805 w 10768629"/>
              <a:gd name="connsiteY173" fmla="*/ 1926082 h 1978172"/>
              <a:gd name="connsiteX174" fmla="*/ 1790957 w 10768629"/>
              <a:gd name="connsiteY174" fmla="*/ 1919460 h 1978172"/>
              <a:gd name="connsiteX175" fmla="*/ 1613978 w 10768629"/>
              <a:gd name="connsiteY175" fmla="*/ 1891581 h 1978172"/>
              <a:gd name="connsiteX176" fmla="*/ 1436831 w 10768629"/>
              <a:gd name="connsiteY176" fmla="*/ 1856201 h 1978172"/>
              <a:gd name="connsiteX177" fmla="*/ 1332568 w 10768629"/>
              <a:gd name="connsiteY177" fmla="*/ 1793149 h 1978172"/>
              <a:gd name="connsiteX178" fmla="*/ 1186881 w 10768629"/>
              <a:gd name="connsiteY178" fmla="*/ 1768613 h 1978172"/>
              <a:gd name="connsiteX179" fmla="*/ 1162595 w 10768629"/>
              <a:gd name="connsiteY179" fmla="*/ 1758337 h 1978172"/>
              <a:gd name="connsiteX180" fmla="*/ 1128523 w 10768629"/>
              <a:gd name="connsiteY180" fmla="*/ 1763621 h 1978172"/>
              <a:gd name="connsiteX181" fmla="*/ 991903 w 10768629"/>
              <a:gd name="connsiteY181" fmla="*/ 1786741 h 1978172"/>
              <a:gd name="connsiteX182" fmla="*/ 883960 w 10768629"/>
              <a:gd name="connsiteY182" fmla="*/ 1822386 h 1978172"/>
              <a:gd name="connsiteX183" fmla="*/ 766531 w 10768629"/>
              <a:gd name="connsiteY183" fmla="*/ 1805053 h 1978172"/>
              <a:gd name="connsiteX184" fmla="*/ 669779 w 10768629"/>
              <a:gd name="connsiteY184" fmla="*/ 1800537 h 1978172"/>
              <a:gd name="connsiteX185" fmla="*/ 523898 w 10768629"/>
              <a:gd name="connsiteY185" fmla="*/ 1811085 h 1978172"/>
              <a:gd name="connsiteX186" fmla="*/ 360251 w 10768629"/>
              <a:gd name="connsiteY186" fmla="*/ 1830735 h 1978172"/>
              <a:gd name="connsiteX187" fmla="*/ 255207 w 10768629"/>
              <a:gd name="connsiteY187" fmla="*/ 1818275 h 1978172"/>
              <a:gd name="connsiteX188" fmla="*/ 101803 w 10768629"/>
              <a:gd name="connsiteY188" fmla="*/ 1870647 h 1978172"/>
              <a:gd name="connsiteX189" fmla="*/ 25397 w 10768629"/>
              <a:gd name="connsiteY189" fmla="*/ 1888443 h 1978172"/>
              <a:gd name="connsiteX190" fmla="*/ 2370 w 10768629"/>
              <a:gd name="connsiteY190" fmla="*/ 1878311 h 1978172"/>
              <a:gd name="connsiteX191" fmla="*/ 0 w 10768629"/>
              <a:gd name="connsiteY191" fmla="*/ 1878785 h 1978172"/>
              <a:gd name="connsiteX192" fmla="*/ 0 w 10768629"/>
              <a:gd name="connsiteY192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28929 w 10768629"/>
              <a:gd name="connsiteY162" fmla="*/ 1938226 h 1978172"/>
              <a:gd name="connsiteX163" fmla="*/ 3091363 w 10768629"/>
              <a:gd name="connsiteY163" fmla="*/ 1929171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31503 w 10768629"/>
              <a:gd name="connsiteY166" fmla="*/ 1931749 h 1978172"/>
              <a:gd name="connsiteX167" fmla="*/ 2560151 w 10768629"/>
              <a:gd name="connsiteY167" fmla="*/ 1963609 h 1978172"/>
              <a:gd name="connsiteX168" fmla="*/ 2367221 w 10768629"/>
              <a:gd name="connsiteY168" fmla="*/ 1971884 h 1978172"/>
              <a:gd name="connsiteX169" fmla="*/ 2272130 w 10768629"/>
              <a:gd name="connsiteY169" fmla="*/ 1961162 h 1978172"/>
              <a:gd name="connsiteX170" fmla="*/ 2189404 w 10768629"/>
              <a:gd name="connsiteY170" fmla="*/ 1978172 h 1978172"/>
              <a:gd name="connsiteX171" fmla="*/ 2077704 w 10768629"/>
              <a:gd name="connsiteY171" fmla="*/ 1965002 h 1978172"/>
              <a:gd name="connsiteX172" fmla="*/ 1967996 w 10768629"/>
              <a:gd name="connsiteY172" fmla="*/ 1953187 h 1978172"/>
              <a:gd name="connsiteX173" fmla="*/ 1855805 w 10768629"/>
              <a:gd name="connsiteY173" fmla="*/ 1926082 h 1978172"/>
              <a:gd name="connsiteX174" fmla="*/ 1790957 w 10768629"/>
              <a:gd name="connsiteY174" fmla="*/ 1919460 h 1978172"/>
              <a:gd name="connsiteX175" fmla="*/ 1613978 w 10768629"/>
              <a:gd name="connsiteY175" fmla="*/ 1891581 h 1978172"/>
              <a:gd name="connsiteX176" fmla="*/ 1436831 w 10768629"/>
              <a:gd name="connsiteY176" fmla="*/ 1856201 h 1978172"/>
              <a:gd name="connsiteX177" fmla="*/ 1332568 w 10768629"/>
              <a:gd name="connsiteY177" fmla="*/ 1793149 h 1978172"/>
              <a:gd name="connsiteX178" fmla="*/ 1186881 w 10768629"/>
              <a:gd name="connsiteY178" fmla="*/ 1768613 h 1978172"/>
              <a:gd name="connsiteX179" fmla="*/ 1162595 w 10768629"/>
              <a:gd name="connsiteY179" fmla="*/ 1758337 h 1978172"/>
              <a:gd name="connsiteX180" fmla="*/ 1128523 w 10768629"/>
              <a:gd name="connsiteY180" fmla="*/ 1763621 h 1978172"/>
              <a:gd name="connsiteX181" fmla="*/ 991903 w 10768629"/>
              <a:gd name="connsiteY181" fmla="*/ 1786741 h 1978172"/>
              <a:gd name="connsiteX182" fmla="*/ 883960 w 10768629"/>
              <a:gd name="connsiteY182" fmla="*/ 1822386 h 1978172"/>
              <a:gd name="connsiteX183" fmla="*/ 766531 w 10768629"/>
              <a:gd name="connsiteY183" fmla="*/ 1805053 h 1978172"/>
              <a:gd name="connsiteX184" fmla="*/ 669779 w 10768629"/>
              <a:gd name="connsiteY184" fmla="*/ 1800537 h 1978172"/>
              <a:gd name="connsiteX185" fmla="*/ 523898 w 10768629"/>
              <a:gd name="connsiteY185" fmla="*/ 1811085 h 1978172"/>
              <a:gd name="connsiteX186" fmla="*/ 360251 w 10768629"/>
              <a:gd name="connsiteY186" fmla="*/ 1830735 h 1978172"/>
              <a:gd name="connsiteX187" fmla="*/ 255207 w 10768629"/>
              <a:gd name="connsiteY187" fmla="*/ 1818275 h 1978172"/>
              <a:gd name="connsiteX188" fmla="*/ 101803 w 10768629"/>
              <a:gd name="connsiteY188" fmla="*/ 1870647 h 1978172"/>
              <a:gd name="connsiteX189" fmla="*/ 25397 w 10768629"/>
              <a:gd name="connsiteY189" fmla="*/ 1888443 h 1978172"/>
              <a:gd name="connsiteX190" fmla="*/ 2370 w 10768629"/>
              <a:gd name="connsiteY190" fmla="*/ 1878311 h 1978172"/>
              <a:gd name="connsiteX191" fmla="*/ 0 w 10768629"/>
              <a:gd name="connsiteY191" fmla="*/ 1878785 h 1978172"/>
              <a:gd name="connsiteX192" fmla="*/ 0 w 10768629"/>
              <a:gd name="connsiteY192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686411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28929 w 10768629"/>
              <a:gd name="connsiteY162" fmla="*/ 1938226 h 1978172"/>
              <a:gd name="connsiteX163" fmla="*/ 3091363 w 10768629"/>
              <a:gd name="connsiteY163" fmla="*/ 1929171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31503 w 10768629"/>
              <a:gd name="connsiteY166" fmla="*/ 1931749 h 1978172"/>
              <a:gd name="connsiteX167" fmla="*/ 2560151 w 10768629"/>
              <a:gd name="connsiteY167" fmla="*/ 1963609 h 1978172"/>
              <a:gd name="connsiteX168" fmla="*/ 2367221 w 10768629"/>
              <a:gd name="connsiteY168" fmla="*/ 1971884 h 1978172"/>
              <a:gd name="connsiteX169" fmla="*/ 2272130 w 10768629"/>
              <a:gd name="connsiteY169" fmla="*/ 1961162 h 1978172"/>
              <a:gd name="connsiteX170" fmla="*/ 2189404 w 10768629"/>
              <a:gd name="connsiteY170" fmla="*/ 1978172 h 1978172"/>
              <a:gd name="connsiteX171" fmla="*/ 2077704 w 10768629"/>
              <a:gd name="connsiteY171" fmla="*/ 1965002 h 1978172"/>
              <a:gd name="connsiteX172" fmla="*/ 1967996 w 10768629"/>
              <a:gd name="connsiteY172" fmla="*/ 1953187 h 1978172"/>
              <a:gd name="connsiteX173" fmla="*/ 1855805 w 10768629"/>
              <a:gd name="connsiteY173" fmla="*/ 1926082 h 1978172"/>
              <a:gd name="connsiteX174" fmla="*/ 1790957 w 10768629"/>
              <a:gd name="connsiteY174" fmla="*/ 1919460 h 1978172"/>
              <a:gd name="connsiteX175" fmla="*/ 1613978 w 10768629"/>
              <a:gd name="connsiteY175" fmla="*/ 1891581 h 1978172"/>
              <a:gd name="connsiteX176" fmla="*/ 1436831 w 10768629"/>
              <a:gd name="connsiteY176" fmla="*/ 1856201 h 1978172"/>
              <a:gd name="connsiteX177" fmla="*/ 1332568 w 10768629"/>
              <a:gd name="connsiteY177" fmla="*/ 1793149 h 1978172"/>
              <a:gd name="connsiteX178" fmla="*/ 1186881 w 10768629"/>
              <a:gd name="connsiteY178" fmla="*/ 1768613 h 1978172"/>
              <a:gd name="connsiteX179" fmla="*/ 1162595 w 10768629"/>
              <a:gd name="connsiteY179" fmla="*/ 1758337 h 1978172"/>
              <a:gd name="connsiteX180" fmla="*/ 1128523 w 10768629"/>
              <a:gd name="connsiteY180" fmla="*/ 1763621 h 1978172"/>
              <a:gd name="connsiteX181" fmla="*/ 991903 w 10768629"/>
              <a:gd name="connsiteY181" fmla="*/ 1786741 h 1978172"/>
              <a:gd name="connsiteX182" fmla="*/ 883960 w 10768629"/>
              <a:gd name="connsiteY182" fmla="*/ 1822386 h 1978172"/>
              <a:gd name="connsiteX183" fmla="*/ 766531 w 10768629"/>
              <a:gd name="connsiteY183" fmla="*/ 1805053 h 1978172"/>
              <a:gd name="connsiteX184" fmla="*/ 669779 w 10768629"/>
              <a:gd name="connsiteY184" fmla="*/ 1800537 h 1978172"/>
              <a:gd name="connsiteX185" fmla="*/ 523898 w 10768629"/>
              <a:gd name="connsiteY185" fmla="*/ 1811085 h 1978172"/>
              <a:gd name="connsiteX186" fmla="*/ 360251 w 10768629"/>
              <a:gd name="connsiteY186" fmla="*/ 1830735 h 1978172"/>
              <a:gd name="connsiteX187" fmla="*/ 255207 w 10768629"/>
              <a:gd name="connsiteY187" fmla="*/ 1818275 h 1978172"/>
              <a:gd name="connsiteX188" fmla="*/ 101803 w 10768629"/>
              <a:gd name="connsiteY188" fmla="*/ 1870647 h 1978172"/>
              <a:gd name="connsiteX189" fmla="*/ 25397 w 10768629"/>
              <a:gd name="connsiteY189" fmla="*/ 1888443 h 1978172"/>
              <a:gd name="connsiteX190" fmla="*/ 2370 w 10768629"/>
              <a:gd name="connsiteY190" fmla="*/ 1878311 h 1978172"/>
              <a:gd name="connsiteX191" fmla="*/ 0 w 10768629"/>
              <a:gd name="connsiteY191" fmla="*/ 1878785 h 1978172"/>
              <a:gd name="connsiteX192" fmla="*/ 0 w 10768629"/>
              <a:gd name="connsiteY192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2238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2238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51784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2238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51784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2238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51784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2238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51784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0333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388466 w 10768629"/>
              <a:gd name="connsiteY141" fmla="*/ 1653195 h 1978172"/>
              <a:gd name="connsiteX142" fmla="*/ 4945936 w 10768629"/>
              <a:gd name="connsiteY142" fmla="*/ 1713743 h 1978172"/>
              <a:gd name="connsiteX143" fmla="*/ 4851784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0333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388466 w 10768629"/>
              <a:gd name="connsiteY141" fmla="*/ 1653195 h 1978172"/>
              <a:gd name="connsiteX142" fmla="*/ 4945936 w 10768629"/>
              <a:gd name="connsiteY142" fmla="*/ 1713743 h 1978172"/>
              <a:gd name="connsiteX143" fmla="*/ 4851784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0333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48487 w 10768629"/>
              <a:gd name="connsiteY140" fmla="*/ 1660781 h 1978172"/>
              <a:gd name="connsiteX141" fmla="*/ 5388466 w 10768629"/>
              <a:gd name="connsiteY141" fmla="*/ 1653195 h 1978172"/>
              <a:gd name="connsiteX142" fmla="*/ 4945936 w 10768629"/>
              <a:gd name="connsiteY142" fmla="*/ 1713743 h 1978172"/>
              <a:gd name="connsiteX143" fmla="*/ 4851784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0333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48487 w 10768629"/>
              <a:gd name="connsiteY140" fmla="*/ 1660781 h 1978172"/>
              <a:gd name="connsiteX141" fmla="*/ 5388466 w 10768629"/>
              <a:gd name="connsiteY141" fmla="*/ 1653195 h 1978172"/>
              <a:gd name="connsiteX142" fmla="*/ 4945936 w 10768629"/>
              <a:gd name="connsiteY142" fmla="*/ 1713743 h 1978172"/>
              <a:gd name="connsiteX143" fmla="*/ 4851784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0333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96112 w 10768629"/>
              <a:gd name="connsiteY140" fmla="*/ 1636968 h 1978172"/>
              <a:gd name="connsiteX141" fmla="*/ 5388466 w 10768629"/>
              <a:gd name="connsiteY141" fmla="*/ 1653195 h 1978172"/>
              <a:gd name="connsiteX142" fmla="*/ 4945936 w 10768629"/>
              <a:gd name="connsiteY142" fmla="*/ 1713743 h 1978172"/>
              <a:gd name="connsiteX143" fmla="*/ 4851784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0333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96112 w 10768629"/>
              <a:gd name="connsiteY140" fmla="*/ 1636968 h 1978172"/>
              <a:gd name="connsiteX141" fmla="*/ 5388466 w 10768629"/>
              <a:gd name="connsiteY141" fmla="*/ 1653195 h 1978172"/>
              <a:gd name="connsiteX142" fmla="*/ 4945936 w 10768629"/>
              <a:gd name="connsiteY142" fmla="*/ 1713743 h 1978172"/>
              <a:gd name="connsiteX143" fmla="*/ 4851784 w 10768629"/>
              <a:gd name="connsiteY143" fmla="*/ 1726895 h 1978172"/>
              <a:gd name="connsiteX144" fmla="*/ 4789844 w 10768629"/>
              <a:gd name="connsiteY144" fmla="*/ 1730706 h 1978172"/>
              <a:gd name="connsiteX145" fmla="*/ 4686411 w 10768629"/>
              <a:gd name="connsiteY145" fmla="*/ 1771811 h 1978172"/>
              <a:gd name="connsiteX146" fmla="*/ 4568686 w 10768629"/>
              <a:gd name="connsiteY146" fmla="*/ 1786141 h 1978172"/>
              <a:gd name="connsiteX147" fmla="*/ 4418751 w 10768629"/>
              <a:gd name="connsiteY147" fmla="*/ 1796932 h 1978172"/>
              <a:gd name="connsiteX148" fmla="*/ 4378377 w 10768629"/>
              <a:gd name="connsiteY148" fmla="*/ 1815528 h 1978172"/>
              <a:gd name="connsiteX149" fmla="*/ 4320575 w 10768629"/>
              <a:gd name="connsiteY149" fmla="*/ 1832722 h 1978172"/>
              <a:gd name="connsiteX150" fmla="*/ 4220200 w 10768629"/>
              <a:gd name="connsiteY150" fmla="*/ 1873173 h 1978172"/>
              <a:gd name="connsiteX151" fmla="*/ 4105361 w 10768629"/>
              <a:gd name="connsiteY151" fmla="*/ 1894711 h 1978172"/>
              <a:gd name="connsiteX152" fmla="*/ 3973223 w 10768629"/>
              <a:gd name="connsiteY152" fmla="*/ 1881015 h 1978172"/>
              <a:gd name="connsiteX153" fmla="*/ 3900992 w 10768629"/>
              <a:gd name="connsiteY153" fmla="*/ 1880603 h 1978172"/>
              <a:gd name="connsiteX154" fmla="*/ 3662119 w 10768629"/>
              <a:gd name="connsiteY154" fmla="*/ 1876289 h 1978172"/>
              <a:gd name="connsiteX155" fmla="*/ 3496919 w 10768629"/>
              <a:gd name="connsiteY155" fmla="*/ 1873180 h 1978172"/>
              <a:gd name="connsiteX156" fmla="*/ 3449433 w 10768629"/>
              <a:gd name="connsiteY156" fmla="*/ 1889681 h 1978172"/>
              <a:gd name="connsiteX157" fmla="*/ 3369766 w 10768629"/>
              <a:gd name="connsiteY157" fmla="*/ 1916653 h 1978172"/>
              <a:gd name="connsiteX158" fmla="*/ 3290336 w 10768629"/>
              <a:gd name="connsiteY158" fmla="*/ 1925039 h 1978172"/>
              <a:gd name="connsiteX159" fmla="*/ 3224897 w 10768629"/>
              <a:gd name="connsiteY159" fmla="*/ 1943733 h 1978172"/>
              <a:gd name="connsiteX160" fmla="*/ 3161463 w 10768629"/>
              <a:gd name="connsiteY160" fmla="*/ 1946591 h 1978172"/>
              <a:gd name="connsiteX161" fmla="*/ 3128929 w 10768629"/>
              <a:gd name="connsiteY161" fmla="*/ 1938226 h 1978172"/>
              <a:gd name="connsiteX162" fmla="*/ 3091363 w 10768629"/>
              <a:gd name="connsiteY162" fmla="*/ 1929171 h 1978172"/>
              <a:gd name="connsiteX163" fmla="*/ 3038835 w 10768629"/>
              <a:gd name="connsiteY163" fmla="*/ 1920210 h 1978172"/>
              <a:gd name="connsiteX164" fmla="*/ 2897201 w 10768629"/>
              <a:gd name="connsiteY164" fmla="*/ 1926772 h 1978172"/>
              <a:gd name="connsiteX165" fmla="*/ 2731503 w 10768629"/>
              <a:gd name="connsiteY165" fmla="*/ 1931749 h 1978172"/>
              <a:gd name="connsiteX166" fmla="*/ 2560151 w 10768629"/>
              <a:gd name="connsiteY166" fmla="*/ 1963609 h 1978172"/>
              <a:gd name="connsiteX167" fmla="*/ 2367221 w 10768629"/>
              <a:gd name="connsiteY167" fmla="*/ 1971884 h 1978172"/>
              <a:gd name="connsiteX168" fmla="*/ 2272130 w 10768629"/>
              <a:gd name="connsiteY168" fmla="*/ 1961162 h 1978172"/>
              <a:gd name="connsiteX169" fmla="*/ 2189404 w 10768629"/>
              <a:gd name="connsiteY169" fmla="*/ 1978172 h 1978172"/>
              <a:gd name="connsiteX170" fmla="*/ 2077704 w 10768629"/>
              <a:gd name="connsiteY170" fmla="*/ 1965002 h 1978172"/>
              <a:gd name="connsiteX171" fmla="*/ 1967996 w 10768629"/>
              <a:gd name="connsiteY171" fmla="*/ 1953187 h 1978172"/>
              <a:gd name="connsiteX172" fmla="*/ 1855805 w 10768629"/>
              <a:gd name="connsiteY172" fmla="*/ 1926082 h 1978172"/>
              <a:gd name="connsiteX173" fmla="*/ 1790957 w 10768629"/>
              <a:gd name="connsiteY173" fmla="*/ 1919460 h 1978172"/>
              <a:gd name="connsiteX174" fmla="*/ 1613978 w 10768629"/>
              <a:gd name="connsiteY174" fmla="*/ 1891581 h 1978172"/>
              <a:gd name="connsiteX175" fmla="*/ 1436831 w 10768629"/>
              <a:gd name="connsiteY175" fmla="*/ 1856201 h 1978172"/>
              <a:gd name="connsiteX176" fmla="*/ 1332568 w 10768629"/>
              <a:gd name="connsiteY176" fmla="*/ 1793149 h 1978172"/>
              <a:gd name="connsiteX177" fmla="*/ 1186881 w 10768629"/>
              <a:gd name="connsiteY177" fmla="*/ 1768613 h 1978172"/>
              <a:gd name="connsiteX178" fmla="*/ 1162595 w 10768629"/>
              <a:gd name="connsiteY178" fmla="*/ 1758337 h 1978172"/>
              <a:gd name="connsiteX179" fmla="*/ 1128523 w 10768629"/>
              <a:gd name="connsiteY179" fmla="*/ 1763621 h 1978172"/>
              <a:gd name="connsiteX180" fmla="*/ 991903 w 10768629"/>
              <a:gd name="connsiteY180" fmla="*/ 1786741 h 1978172"/>
              <a:gd name="connsiteX181" fmla="*/ 883960 w 10768629"/>
              <a:gd name="connsiteY181" fmla="*/ 1803336 h 1978172"/>
              <a:gd name="connsiteX182" fmla="*/ 766531 w 10768629"/>
              <a:gd name="connsiteY182" fmla="*/ 1805053 h 1978172"/>
              <a:gd name="connsiteX183" fmla="*/ 669779 w 10768629"/>
              <a:gd name="connsiteY183" fmla="*/ 1800537 h 1978172"/>
              <a:gd name="connsiteX184" fmla="*/ 523898 w 10768629"/>
              <a:gd name="connsiteY184" fmla="*/ 1811085 h 1978172"/>
              <a:gd name="connsiteX185" fmla="*/ 360251 w 10768629"/>
              <a:gd name="connsiteY185" fmla="*/ 1830735 h 1978172"/>
              <a:gd name="connsiteX186" fmla="*/ 255207 w 10768629"/>
              <a:gd name="connsiteY186" fmla="*/ 1818275 h 1978172"/>
              <a:gd name="connsiteX187" fmla="*/ 101803 w 10768629"/>
              <a:gd name="connsiteY187" fmla="*/ 1870647 h 1978172"/>
              <a:gd name="connsiteX188" fmla="*/ 25397 w 10768629"/>
              <a:gd name="connsiteY188" fmla="*/ 1888443 h 1978172"/>
              <a:gd name="connsiteX189" fmla="*/ 2370 w 10768629"/>
              <a:gd name="connsiteY189" fmla="*/ 1878311 h 1978172"/>
              <a:gd name="connsiteX190" fmla="*/ 0 w 10768629"/>
              <a:gd name="connsiteY190" fmla="*/ 1878785 h 1978172"/>
              <a:gd name="connsiteX191" fmla="*/ 0 w 10768629"/>
              <a:gd name="connsiteY191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36649" y="488969"/>
                  <a:pt x="9316893" y="491390"/>
                </a:cubicBezTo>
                <a:cubicBezTo>
                  <a:pt x="9298834" y="504511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79948" y="576062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407128" y="961344"/>
                </a:lnTo>
                <a:lnTo>
                  <a:pt x="8380548" y="987916"/>
                </a:lnTo>
                <a:lnTo>
                  <a:pt x="8379462" y="987106"/>
                </a:lnTo>
                <a:cubicBezTo>
                  <a:pt x="8376507" y="985864"/>
                  <a:pt x="8373362" y="986042"/>
                  <a:pt x="8369725" y="989186"/>
                </a:cubicBezTo>
                <a:cubicBezTo>
                  <a:pt x="8357221" y="990792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72124" y="1029408"/>
                  <a:pt x="8269666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43525" y="1179064"/>
                </a:lnTo>
                <a:lnTo>
                  <a:pt x="7685942" y="1233723"/>
                </a:lnTo>
                <a:lnTo>
                  <a:pt x="7586920" y="1261888"/>
                </a:lnTo>
                <a:cubicBezTo>
                  <a:pt x="7556723" y="1298911"/>
                  <a:pt x="7489186" y="1249860"/>
                  <a:pt x="7486100" y="1292563"/>
                </a:cubicBezTo>
                <a:cubicBezTo>
                  <a:pt x="7454875" y="1308356"/>
                  <a:pt x="7449202" y="1300366"/>
                  <a:pt x="7407190" y="1314737"/>
                </a:cubicBezTo>
                <a:cubicBezTo>
                  <a:pt x="7368386" y="1364011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66262" y="1643128"/>
                  <a:pt x="5596112" y="1636968"/>
                </a:cubicBezTo>
                <a:cubicBezTo>
                  <a:pt x="5561981" y="1612826"/>
                  <a:pt x="5429171" y="1655721"/>
                  <a:pt x="5388466" y="1653195"/>
                </a:cubicBezTo>
                <a:cubicBezTo>
                  <a:pt x="5288041" y="1668530"/>
                  <a:pt x="5074771" y="1739921"/>
                  <a:pt x="4945936" y="1713743"/>
                </a:cubicBezTo>
                <a:cubicBezTo>
                  <a:pt x="4914142" y="1717597"/>
                  <a:pt x="4870655" y="1726609"/>
                  <a:pt x="4851784" y="1726895"/>
                </a:cubicBezTo>
                <a:lnTo>
                  <a:pt x="4789844" y="1730706"/>
                </a:lnTo>
                <a:lnTo>
                  <a:pt x="4686411" y="1771811"/>
                </a:lnTo>
                <a:cubicBezTo>
                  <a:pt x="4633697" y="1745585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12575" y="1805339"/>
                  <a:pt x="4320575" y="1832722"/>
                </a:cubicBezTo>
                <a:cubicBezTo>
                  <a:pt x="4282030" y="1809397"/>
                  <a:pt x="4252210" y="1859755"/>
                  <a:pt x="4220200" y="1873173"/>
                </a:cubicBezTo>
                <a:cubicBezTo>
                  <a:pt x="4189784" y="1872580"/>
                  <a:pt x="4175475" y="1885756"/>
                  <a:pt x="4105361" y="1894711"/>
                </a:cubicBezTo>
                <a:cubicBezTo>
                  <a:pt x="4071894" y="1867524"/>
                  <a:pt x="4035294" y="1916372"/>
                  <a:pt x="3973223" y="1881015"/>
                </a:cubicBezTo>
                <a:cubicBezTo>
                  <a:pt x="3971330" y="1884974"/>
                  <a:pt x="3952843" y="1881390"/>
                  <a:pt x="3900992" y="1880603"/>
                </a:cubicBezTo>
                <a:cubicBezTo>
                  <a:pt x="3849141" y="1879815"/>
                  <a:pt x="3740259" y="1879432"/>
                  <a:pt x="3662119" y="1876289"/>
                </a:cubicBezTo>
                <a:cubicBezTo>
                  <a:pt x="3573420" y="1876991"/>
                  <a:pt x="3613412" y="1915150"/>
                  <a:pt x="3496919" y="1873180"/>
                </a:cubicBezTo>
                <a:cubicBezTo>
                  <a:pt x="3488062" y="1895719"/>
                  <a:pt x="3474293" y="1897950"/>
                  <a:pt x="3449433" y="1889681"/>
                </a:cubicBezTo>
                <a:cubicBezTo>
                  <a:pt x="3406553" y="1891629"/>
                  <a:pt x="3417350" y="1945453"/>
                  <a:pt x="3369766" y="1916653"/>
                </a:cubicBezTo>
                <a:cubicBezTo>
                  <a:pt x="3338805" y="1929531"/>
                  <a:pt x="3310151" y="1915620"/>
                  <a:pt x="3290336" y="1925039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28929" y="1938226"/>
                </a:lnTo>
                <a:lnTo>
                  <a:pt x="3091363" y="1929171"/>
                </a:lnTo>
                <a:cubicBezTo>
                  <a:pt x="3071584" y="1922993"/>
                  <a:pt x="3080878" y="1929976"/>
                  <a:pt x="3038835" y="1920210"/>
                </a:cubicBezTo>
                <a:cubicBezTo>
                  <a:pt x="3011900" y="1947086"/>
                  <a:pt x="2967972" y="1927319"/>
                  <a:pt x="2897201" y="1926772"/>
                </a:cubicBezTo>
                <a:lnTo>
                  <a:pt x="2731503" y="1931749"/>
                </a:lnTo>
                <a:cubicBezTo>
                  <a:pt x="2675328" y="1937888"/>
                  <a:pt x="2629596" y="1956920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1037" y="1967486"/>
                  <a:pt x="2001803" y="1954594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391573" y="1790862"/>
                  <a:pt x="1332568" y="1793149"/>
                </a:cubicBezTo>
                <a:cubicBezTo>
                  <a:pt x="1293437" y="1790584"/>
                  <a:pt x="1335185" y="1756546"/>
                  <a:pt x="1186881" y="1768613"/>
                </a:cubicBezTo>
                <a:cubicBezTo>
                  <a:pt x="1178443" y="1775469"/>
                  <a:pt x="1160576" y="1767918"/>
                  <a:pt x="1162595" y="1758337"/>
                </a:cubicBezTo>
                <a:cubicBezTo>
                  <a:pt x="1153167" y="1761117"/>
                  <a:pt x="1130472" y="1779083"/>
                  <a:pt x="1128523" y="1763621"/>
                </a:cubicBezTo>
                <a:cubicBezTo>
                  <a:pt x="1081415" y="1760756"/>
                  <a:pt x="1034361" y="1768718"/>
                  <a:pt x="991903" y="1786741"/>
                </a:cubicBezTo>
                <a:cubicBezTo>
                  <a:pt x="966383" y="1781126"/>
                  <a:pt x="939976" y="1793141"/>
                  <a:pt x="883960" y="1803336"/>
                </a:cubicBezTo>
                <a:cubicBezTo>
                  <a:pt x="831931" y="1771815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33503-07A9-EA47-9107-71919012E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6001356" cy="1216024"/>
          </a:xfrm>
        </p:spPr>
        <p:txBody>
          <a:bodyPr>
            <a:normAutofit/>
          </a:bodyPr>
          <a:lstStyle/>
          <a:p>
            <a:r>
              <a:rPr lang="en-US" dirty="0"/>
              <a:t>Creating Pathways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B9FD11D-7561-43C8-BE54-00D7DCF0E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5391" y="5800300"/>
            <a:ext cx="5736610" cy="1057702"/>
          </a:xfrm>
          <a:custGeom>
            <a:avLst/>
            <a:gdLst>
              <a:gd name="connsiteX0" fmla="*/ 5741575 w 5741575"/>
              <a:gd name="connsiteY0" fmla="*/ 0 h 955271"/>
              <a:gd name="connsiteX1" fmla="*/ 5741575 w 5741575"/>
              <a:gd name="connsiteY1" fmla="*/ 955271 h 955271"/>
              <a:gd name="connsiteX2" fmla="*/ 0 w 5741575"/>
              <a:gd name="connsiteY2" fmla="*/ 955271 h 955271"/>
              <a:gd name="connsiteX3" fmla="*/ 8558 w 5741575"/>
              <a:gd name="connsiteY3" fmla="*/ 953971 h 955271"/>
              <a:gd name="connsiteX4" fmla="*/ 16894 w 5741575"/>
              <a:gd name="connsiteY4" fmla="*/ 953847 h 955271"/>
              <a:gd name="connsiteX5" fmla="*/ 28156 w 5741575"/>
              <a:gd name="connsiteY5" fmla="*/ 951374 h 955271"/>
              <a:gd name="connsiteX6" fmla="*/ 28293 w 5741575"/>
              <a:gd name="connsiteY6" fmla="*/ 950971 h 955271"/>
              <a:gd name="connsiteX7" fmla="*/ 39115 w 5741575"/>
              <a:gd name="connsiteY7" fmla="*/ 949326 h 955271"/>
              <a:gd name="connsiteX8" fmla="*/ 93851 w 5741575"/>
              <a:gd name="connsiteY8" fmla="*/ 945611 h 955271"/>
              <a:gd name="connsiteX9" fmla="*/ 148657 w 5741575"/>
              <a:gd name="connsiteY9" fmla="*/ 898134 h 955271"/>
              <a:gd name="connsiteX10" fmla="*/ 174554 w 5741575"/>
              <a:gd name="connsiteY10" fmla="*/ 886351 h 955271"/>
              <a:gd name="connsiteX11" fmla="*/ 187633 w 5741575"/>
              <a:gd name="connsiteY11" fmla="*/ 878226 h 955271"/>
              <a:gd name="connsiteX12" fmla="*/ 187961 w 5741575"/>
              <a:gd name="connsiteY12" fmla="*/ 876538 h 955271"/>
              <a:gd name="connsiteX13" fmla="*/ 240501 w 5741575"/>
              <a:gd name="connsiteY13" fmla="*/ 873150 h 955271"/>
              <a:gd name="connsiteX14" fmla="*/ 246345 w 5741575"/>
              <a:gd name="connsiteY14" fmla="*/ 869942 h 955271"/>
              <a:gd name="connsiteX15" fmla="*/ 282041 w 5741575"/>
              <a:gd name="connsiteY15" fmla="*/ 871263 h 955271"/>
              <a:gd name="connsiteX16" fmla="*/ 299711 w 5741575"/>
              <a:gd name="connsiteY16" fmla="*/ 870064 h 955271"/>
              <a:gd name="connsiteX17" fmla="*/ 306299 w 5741575"/>
              <a:gd name="connsiteY17" fmla="*/ 873609 h 955271"/>
              <a:gd name="connsiteX18" fmla="*/ 331571 w 5741575"/>
              <a:gd name="connsiteY18" fmla="*/ 869866 h 955271"/>
              <a:gd name="connsiteX19" fmla="*/ 333872 w 5741575"/>
              <a:gd name="connsiteY19" fmla="*/ 867971 h 955271"/>
              <a:gd name="connsiteX20" fmla="*/ 356953 w 5741575"/>
              <a:gd name="connsiteY20" fmla="*/ 870334 h 955271"/>
              <a:gd name="connsiteX21" fmla="*/ 379005 w 5741575"/>
              <a:gd name="connsiteY21" fmla="*/ 878900 h 955271"/>
              <a:gd name="connsiteX22" fmla="*/ 585428 w 5741575"/>
              <a:gd name="connsiteY22" fmla="*/ 826440 h 955271"/>
              <a:gd name="connsiteX23" fmla="*/ 787156 w 5741575"/>
              <a:gd name="connsiteY23" fmla="*/ 838447 h 955271"/>
              <a:gd name="connsiteX24" fmla="*/ 898586 w 5741575"/>
              <a:gd name="connsiteY24" fmla="*/ 808502 h 955271"/>
              <a:gd name="connsiteX25" fmla="*/ 924063 w 5741575"/>
              <a:gd name="connsiteY25" fmla="*/ 770210 h 955271"/>
              <a:gd name="connsiteX26" fmla="*/ 1212574 w 5741575"/>
              <a:gd name="connsiteY26" fmla="*/ 724238 h 955271"/>
              <a:gd name="connsiteX27" fmla="*/ 1280768 w 5741575"/>
              <a:gd name="connsiteY27" fmla="*/ 699122 h 955271"/>
              <a:gd name="connsiteX28" fmla="*/ 1352027 w 5741575"/>
              <a:gd name="connsiteY28" fmla="*/ 704323 h 955271"/>
              <a:gd name="connsiteX29" fmla="*/ 1374314 w 5741575"/>
              <a:gd name="connsiteY29" fmla="*/ 688815 h 955271"/>
              <a:gd name="connsiteX30" fmla="*/ 1378034 w 5741575"/>
              <a:gd name="connsiteY30" fmla="*/ 685842 h 955271"/>
              <a:gd name="connsiteX31" fmla="*/ 1395604 w 5741575"/>
              <a:gd name="connsiteY31" fmla="*/ 680460 h 955271"/>
              <a:gd name="connsiteX32" fmla="*/ 1397206 w 5741575"/>
              <a:gd name="connsiteY32" fmla="*/ 670793 h 955271"/>
              <a:gd name="connsiteX33" fmla="*/ 1421250 w 5741575"/>
              <a:gd name="connsiteY33" fmla="*/ 656855 h 955271"/>
              <a:gd name="connsiteX34" fmla="*/ 1454524 w 5741575"/>
              <a:gd name="connsiteY34" fmla="*/ 649224 h 955271"/>
              <a:gd name="connsiteX35" fmla="*/ 1616217 w 5741575"/>
              <a:gd name="connsiteY35" fmla="*/ 622107 h 955271"/>
              <a:gd name="connsiteX36" fmla="*/ 1710928 w 5741575"/>
              <a:gd name="connsiteY36" fmla="*/ 600666 h 955271"/>
              <a:gd name="connsiteX37" fmla="*/ 1743718 w 5741575"/>
              <a:gd name="connsiteY37" fmla="*/ 584327 h 955271"/>
              <a:gd name="connsiteX38" fmla="*/ 1791651 w 5741575"/>
              <a:gd name="connsiteY38" fmla="*/ 567019 h 955271"/>
              <a:gd name="connsiteX39" fmla="*/ 1873778 w 5741575"/>
              <a:gd name="connsiteY39" fmla="*/ 530130 h 955271"/>
              <a:gd name="connsiteX40" fmla="*/ 1988411 w 5741575"/>
              <a:gd name="connsiteY40" fmla="*/ 491599 h 955271"/>
              <a:gd name="connsiteX41" fmla="*/ 2085507 w 5741575"/>
              <a:gd name="connsiteY41" fmla="*/ 498527 h 955271"/>
              <a:gd name="connsiteX42" fmla="*/ 2090767 w 5741575"/>
              <a:gd name="connsiteY42" fmla="*/ 490616 h 955271"/>
              <a:gd name="connsiteX43" fmla="*/ 2151143 w 5741575"/>
              <a:gd name="connsiteY43" fmla="*/ 478332 h 955271"/>
              <a:gd name="connsiteX44" fmla="*/ 2378710 w 5741575"/>
              <a:gd name="connsiteY44" fmla="*/ 477570 h 955271"/>
              <a:gd name="connsiteX45" fmla="*/ 2496256 w 5741575"/>
              <a:gd name="connsiteY45" fmla="*/ 452396 h 955271"/>
              <a:gd name="connsiteX46" fmla="*/ 2535387 w 5741575"/>
              <a:gd name="connsiteY46" fmla="*/ 436645 h 955271"/>
              <a:gd name="connsiteX47" fmla="*/ 2601109 w 5741575"/>
              <a:gd name="connsiteY47" fmla="*/ 410678 h 955271"/>
              <a:gd name="connsiteX48" fmla="*/ 2643855 w 5741575"/>
              <a:gd name="connsiteY48" fmla="*/ 374482 h 955271"/>
              <a:gd name="connsiteX49" fmla="*/ 2657726 w 5741575"/>
              <a:gd name="connsiteY49" fmla="*/ 365841 h 955271"/>
              <a:gd name="connsiteX50" fmla="*/ 2687125 w 5741575"/>
              <a:gd name="connsiteY50" fmla="*/ 366820 h 955271"/>
              <a:gd name="connsiteX51" fmla="*/ 2697479 w 5741575"/>
              <a:gd name="connsiteY51" fmla="*/ 361430 h 955271"/>
              <a:gd name="connsiteX52" fmla="*/ 2701547 w 5741575"/>
              <a:gd name="connsiteY52" fmla="*/ 361545 h 955271"/>
              <a:gd name="connsiteX53" fmla="*/ 2711054 w 5741575"/>
              <a:gd name="connsiteY53" fmla="*/ 360597 h 955271"/>
              <a:gd name="connsiteX54" fmla="*/ 2710438 w 5741575"/>
              <a:gd name="connsiteY54" fmla="*/ 366958 h 955271"/>
              <a:gd name="connsiteX55" fmla="*/ 2722936 w 5741575"/>
              <a:gd name="connsiteY55" fmla="*/ 377633 h 955271"/>
              <a:gd name="connsiteX56" fmla="*/ 2777227 w 5741575"/>
              <a:gd name="connsiteY56" fmla="*/ 368972 h 955271"/>
              <a:gd name="connsiteX57" fmla="*/ 2779510 w 5741575"/>
              <a:gd name="connsiteY57" fmla="*/ 361652 h 955271"/>
              <a:gd name="connsiteX58" fmla="*/ 2786278 w 5741575"/>
              <a:gd name="connsiteY58" fmla="*/ 359869 h 955271"/>
              <a:gd name="connsiteX59" fmla="*/ 2792101 w 5741575"/>
              <a:gd name="connsiteY59" fmla="*/ 365927 h 955271"/>
              <a:gd name="connsiteX60" fmla="*/ 2885545 w 5741575"/>
              <a:gd name="connsiteY60" fmla="*/ 372818 h 955271"/>
              <a:gd name="connsiteX61" fmla="*/ 3009558 w 5741575"/>
              <a:gd name="connsiteY61" fmla="*/ 370573 h 955271"/>
              <a:gd name="connsiteX62" fmla="*/ 3095010 w 5741575"/>
              <a:gd name="connsiteY62" fmla="*/ 332454 h 955271"/>
              <a:gd name="connsiteX63" fmla="*/ 3103742 w 5741575"/>
              <a:gd name="connsiteY63" fmla="*/ 337974 h 955271"/>
              <a:gd name="connsiteX64" fmla="*/ 3165093 w 5741575"/>
              <a:gd name="connsiteY64" fmla="*/ 329459 h 955271"/>
              <a:gd name="connsiteX65" fmla="*/ 3373785 w 5741575"/>
              <a:gd name="connsiteY65" fmla="*/ 255680 h 955271"/>
              <a:gd name="connsiteX66" fmla="*/ 3493851 w 5741575"/>
              <a:gd name="connsiteY66" fmla="*/ 240255 h 955271"/>
              <a:gd name="connsiteX67" fmla="*/ 3537470 w 5741575"/>
              <a:gd name="connsiteY67" fmla="*/ 241867 h 955271"/>
              <a:gd name="connsiteX68" fmla="*/ 3610489 w 5741575"/>
              <a:gd name="connsiteY68" fmla="*/ 244128 h 955271"/>
              <a:gd name="connsiteX69" fmla="*/ 3667539 w 5741575"/>
              <a:gd name="connsiteY69" fmla="*/ 263271 h 955271"/>
              <a:gd name="connsiteX70" fmla="*/ 3727614 w 5741575"/>
              <a:gd name="connsiteY70" fmla="*/ 258245 h 955271"/>
              <a:gd name="connsiteX71" fmla="*/ 3738369 w 5741575"/>
              <a:gd name="connsiteY71" fmla="*/ 234506 h 955271"/>
              <a:gd name="connsiteX72" fmla="*/ 3803670 w 5741575"/>
              <a:gd name="connsiteY72" fmla="*/ 236457 h 955271"/>
              <a:gd name="connsiteX73" fmla="*/ 3903080 w 5741575"/>
              <a:gd name="connsiteY73" fmla="*/ 241890 h 955271"/>
              <a:gd name="connsiteX74" fmla="*/ 3959588 w 5741575"/>
              <a:gd name="connsiteY74" fmla="*/ 239195 h 955271"/>
              <a:gd name="connsiteX75" fmla="*/ 4114838 w 5741575"/>
              <a:gd name="connsiteY75" fmla="*/ 238165 h 955271"/>
              <a:gd name="connsiteX76" fmla="*/ 4271023 w 5741575"/>
              <a:gd name="connsiteY76" fmla="*/ 241959 h 955271"/>
              <a:gd name="connsiteX77" fmla="*/ 4367397 w 5741575"/>
              <a:gd name="connsiteY77" fmla="*/ 271442 h 955271"/>
              <a:gd name="connsiteX78" fmla="*/ 4495366 w 5741575"/>
              <a:gd name="connsiteY78" fmla="*/ 271618 h 955271"/>
              <a:gd name="connsiteX79" fmla="*/ 4517347 w 5741575"/>
              <a:gd name="connsiteY79" fmla="*/ 275639 h 955271"/>
              <a:gd name="connsiteX80" fmla="*/ 4546116 w 5741575"/>
              <a:gd name="connsiteY80" fmla="*/ 268568 h 955271"/>
              <a:gd name="connsiteX81" fmla="*/ 4661259 w 5741575"/>
              <a:gd name="connsiteY81" fmla="*/ 238966 h 955271"/>
              <a:gd name="connsiteX82" fmla="*/ 4750403 w 5741575"/>
              <a:gd name="connsiteY82" fmla="*/ 204364 h 955271"/>
              <a:gd name="connsiteX83" fmla="*/ 4867614 w 5741575"/>
              <a:gd name="connsiteY83" fmla="*/ 208668 h 955271"/>
              <a:gd name="connsiteX84" fmla="*/ 4937036 w 5741575"/>
              <a:gd name="connsiteY84" fmla="*/ 195446 h 955271"/>
              <a:gd name="connsiteX85" fmla="*/ 5047626 w 5741575"/>
              <a:gd name="connsiteY85" fmla="*/ 149604 h 955271"/>
              <a:gd name="connsiteX86" fmla="*/ 5200247 w 5741575"/>
              <a:gd name="connsiteY86" fmla="*/ 142695 h 955271"/>
              <a:gd name="connsiteX87" fmla="*/ 5235691 w 5741575"/>
              <a:gd name="connsiteY87" fmla="*/ 173330 h 955271"/>
              <a:gd name="connsiteX88" fmla="*/ 5280133 w 5741575"/>
              <a:gd name="connsiteY88" fmla="*/ 189342 h 955271"/>
              <a:gd name="connsiteX89" fmla="*/ 5291963 w 5741575"/>
              <a:gd name="connsiteY89" fmla="*/ 139446 h 955271"/>
              <a:gd name="connsiteX90" fmla="*/ 5418472 w 5741575"/>
              <a:gd name="connsiteY90" fmla="*/ 89163 h 955271"/>
              <a:gd name="connsiteX91" fmla="*/ 5482354 w 5741575"/>
              <a:gd name="connsiteY91" fmla="*/ 69470 h 955271"/>
              <a:gd name="connsiteX92" fmla="*/ 5583280 w 5741575"/>
              <a:gd name="connsiteY92" fmla="*/ 49787 h 955271"/>
              <a:gd name="connsiteX93" fmla="*/ 5613766 w 5741575"/>
              <a:gd name="connsiteY93" fmla="*/ 41855 h 955271"/>
              <a:gd name="connsiteX94" fmla="*/ 5684952 w 5741575"/>
              <a:gd name="connsiteY94" fmla="*/ 26088 h 9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41575" h="955271">
                <a:moveTo>
                  <a:pt x="5741575" y="0"/>
                </a:moveTo>
                <a:lnTo>
                  <a:pt x="5741575" y="955271"/>
                </a:lnTo>
                <a:lnTo>
                  <a:pt x="0" y="955271"/>
                </a:lnTo>
                <a:lnTo>
                  <a:pt x="8558" y="953971"/>
                </a:lnTo>
                <a:lnTo>
                  <a:pt x="16894" y="953847"/>
                </a:lnTo>
                <a:cubicBezTo>
                  <a:pt x="22474" y="953361"/>
                  <a:pt x="25973" y="952524"/>
                  <a:pt x="28156" y="951374"/>
                </a:cubicBezTo>
                <a:cubicBezTo>
                  <a:pt x="28201" y="951240"/>
                  <a:pt x="28247" y="951105"/>
                  <a:pt x="28293" y="950971"/>
                </a:cubicBezTo>
                <a:lnTo>
                  <a:pt x="39115" y="949326"/>
                </a:lnTo>
                <a:cubicBezTo>
                  <a:pt x="57701" y="947335"/>
                  <a:pt x="76089" y="946141"/>
                  <a:pt x="93851" y="945611"/>
                </a:cubicBezTo>
                <a:cubicBezTo>
                  <a:pt x="99905" y="923404"/>
                  <a:pt x="170209" y="932855"/>
                  <a:pt x="148657" y="898134"/>
                </a:cubicBezTo>
                <a:cubicBezTo>
                  <a:pt x="172173" y="896348"/>
                  <a:pt x="191809" y="908449"/>
                  <a:pt x="174554" y="886351"/>
                </a:cubicBezTo>
                <a:cubicBezTo>
                  <a:pt x="182014" y="885083"/>
                  <a:pt x="185699" y="882087"/>
                  <a:pt x="187633" y="878226"/>
                </a:cubicBezTo>
                <a:cubicBezTo>
                  <a:pt x="187742" y="877663"/>
                  <a:pt x="187852" y="877101"/>
                  <a:pt x="187961" y="876538"/>
                </a:cubicBezTo>
                <a:lnTo>
                  <a:pt x="240501" y="873150"/>
                </a:lnTo>
                <a:lnTo>
                  <a:pt x="246345" y="869942"/>
                </a:lnTo>
                <a:lnTo>
                  <a:pt x="282041" y="871263"/>
                </a:lnTo>
                <a:lnTo>
                  <a:pt x="299711" y="870064"/>
                </a:lnTo>
                <a:lnTo>
                  <a:pt x="306299" y="873609"/>
                </a:lnTo>
                <a:cubicBezTo>
                  <a:pt x="312531" y="875279"/>
                  <a:pt x="320316" y="874896"/>
                  <a:pt x="331571" y="869866"/>
                </a:cubicBezTo>
                <a:lnTo>
                  <a:pt x="333872" y="867971"/>
                </a:lnTo>
                <a:lnTo>
                  <a:pt x="356953" y="870334"/>
                </a:lnTo>
                <a:cubicBezTo>
                  <a:pt x="364772" y="872042"/>
                  <a:pt x="372199" y="874762"/>
                  <a:pt x="379005" y="878900"/>
                </a:cubicBezTo>
                <a:cubicBezTo>
                  <a:pt x="436788" y="836391"/>
                  <a:pt x="512367" y="847456"/>
                  <a:pt x="585428" y="826440"/>
                </a:cubicBezTo>
                <a:cubicBezTo>
                  <a:pt x="600236" y="776571"/>
                  <a:pt x="751447" y="800939"/>
                  <a:pt x="787156" y="838447"/>
                </a:cubicBezTo>
                <a:cubicBezTo>
                  <a:pt x="767750" y="789794"/>
                  <a:pt x="977582" y="857915"/>
                  <a:pt x="898586" y="808502"/>
                </a:cubicBezTo>
                <a:cubicBezTo>
                  <a:pt x="926099" y="807167"/>
                  <a:pt x="944922" y="782490"/>
                  <a:pt x="924063" y="770210"/>
                </a:cubicBezTo>
                <a:cubicBezTo>
                  <a:pt x="1015917" y="786259"/>
                  <a:pt x="1117953" y="728408"/>
                  <a:pt x="1212574" y="724238"/>
                </a:cubicBezTo>
                <a:cubicBezTo>
                  <a:pt x="1245879" y="677520"/>
                  <a:pt x="1233543" y="716744"/>
                  <a:pt x="1280768" y="699122"/>
                </a:cubicBezTo>
                <a:cubicBezTo>
                  <a:pt x="1280824" y="735474"/>
                  <a:pt x="1333787" y="667235"/>
                  <a:pt x="1352027" y="704323"/>
                </a:cubicBezTo>
                <a:cubicBezTo>
                  <a:pt x="1360044" y="699941"/>
                  <a:pt x="1367234" y="694526"/>
                  <a:pt x="1374314" y="688815"/>
                </a:cubicBezTo>
                <a:lnTo>
                  <a:pt x="1378034" y="685842"/>
                </a:lnTo>
                <a:lnTo>
                  <a:pt x="1395604" y="680460"/>
                </a:lnTo>
                <a:lnTo>
                  <a:pt x="1397206" y="670793"/>
                </a:lnTo>
                <a:lnTo>
                  <a:pt x="1421250" y="656855"/>
                </a:lnTo>
                <a:cubicBezTo>
                  <a:pt x="1430770" y="652893"/>
                  <a:pt x="1441623" y="650105"/>
                  <a:pt x="1454524" y="649224"/>
                </a:cubicBezTo>
                <a:cubicBezTo>
                  <a:pt x="1502655" y="660482"/>
                  <a:pt x="1556151" y="606226"/>
                  <a:pt x="1616217" y="622107"/>
                </a:cubicBezTo>
                <a:cubicBezTo>
                  <a:pt x="1637755" y="624837"/>
                  <a:pt x="1701030" y="614257"/>
                  <a:pt x="1710928" y="600666"/>
                </a:cubicBezTo>
                <a:cubicBezTo>
                  <a:pt x="1723693" y="596072"/>
                  <a:pt x="1739861" y="597834"/>
                  <a:pt x="1743718" y="584327"/>
                </a:cubicBezTo>
                <a:cubicBezTo>
                  <a:pt x="1751098" y="567647"/>
                  <a:pt x="1801421" y="583831"/>
                  <a:pt x="1791651" y="567019"/>
                </a:cubicBezTo>
                <a:cubicBezTo>
                  <a:pt x="1827282" y="577929"/>
                  <a:pt x="1847642" y="542228"/>
                  <a:pt x="1873778" y="530130"/>
                </a:cubicBezTo>
                <a:cubicBezTo>
                  <a:pt x="1902425" y="541995"/>
                  <a:pt x="1929013" y="504913"/>
                  <a:pt x="1988411" y="491599"/>
                </a:cubicBezTo>
                <a:cubicBezTo>
                  <a:pt x="2020077" y="505546"/>
                  <a:pt x="2028363" y="482381"/>
                  <a:pt x="2085507" y="498527"/>
                </a:cubicBezTo>
                <a:cubicBezTo>
                  <a:pt x="2086719" y="495769"/>
                  <a:pt x="2088490" y="493104"/>
                  <a:pt x="2090767" y="490616"/>
                </a:cubicBezTo>
                <a:cubicBezTo>
                  <a:pt x="2103992" y="476161"/>
                  <a:pt x="2131025" y="470659"/>
                  <a:pt x="2151143" y="478332"/>
                </a:cubicBezTo>
                <a:cubicBezTo>
                  <a:pt x="2240088" y="497642"/>
                  <a:pt x="2310118" y="483043"/>
                  <a:pt x="2378710" y="477570"/>
                </a:cubicBezTo>
                <a:cubicBezTo>
                  <a:pt x="2454975" y="467585"/>
                  <a:pt x="2391576" y="437831"/>
                  <a:pt x="2496256" y="452396"/>
                </a:cubicBezTo>
                <a:cubicBezTo>
                  <a:pt x="2501503" y="436899"/>
                  <a:pt x="2513119" y="433980"/>
                  <a:pt x="2535387" y="436645"/>
                </a:cubicBezTo>
                <a:cubicBezTo>
                  <a:pt x="2572084" y="430778"/>
                  <a:pt x="2557124" y="397207"/>
                  <a:pt x="2601109" y="410678"/>
                </a:cubicBezTo>
                <a:cubicBezTo>
                  <a:pt x="2588000" y="393616"/>
                  <a:pt x="2667428" y="390302"/>
                  <a:pt x="2643855" y="374482"/>
                </a:cubicBezTo>
                <a:cubicBezTo>
                  <a:pt x="2648277" y="369169"/>
                  <a:pt x="2652937" y="366761"/>
                  <a:pt x="2657726" y="365841"/>
                </a:cubicBezTo>
                <a:cubicBezTo>
                  <a:pt x="2667303" y="363999"/>
                  <a:pt x="2677395" y="368107"/>
                  <a:pt x="2687125" y="366820"/>
                </a:cubicBezTo>
                <a:lnTo>
                  <a:pt x="2697479" y="361430"/>
                </a:lnTo>
                <a:lnTo>
                  <a:pt x="2701547" y="361545"/>
                </a:lnTo>
                <a:lnTo>
                  <a:pt x="2711054" y="360597"/>
                </a:lnTo>
                <a:lnTo>
                  <a:pt x="2710438" y="366958"/>
                </a:lnTo>
                <a:cubicBezTo>
                  <a:pt x="2708955" y="373111"/>
                  <a:pt x="2708038" y="379788"/>
                  <a:pt x="2722936" y="377633"/>
                </a:cubicBezTo>
                <a:cubicBezTo>
                  <a:pt x="2753511" y="370170"/>
                  <a:pt x="2766475" y="394972"/>
                  <a:pt x="2777227" y="368972"/>
                </a:cubicBezTo>
                <a:lnTo>
                  <a:pt x="2779510" y="361652"/>
                </a:lnTo>
                <a:lnTo>
                  <a:pt x="2786278" y="359869"/>
                </a:lnTo>
                <a:cubicBezTo>
                  <a:pt x="2789994" y="359750"/>
                  <a:pt x="2792255" y="361281"/>
                  <a:pt x="2792101" y="365927"/>
                </a:cubicBezTo>
                <a:cubicBezTo>
                  <a:pt x="2819315" y="344279"/>
                  <a:pt x="2855630" y="370297"/>
                  <a:pt x="2885545" y="372818"/>
                </a:cubicBezTo>
                <a:cubicBezTo>
                  <a:pt x="2905895" y="352581"/>
                  <a:pt x="2948591" y="377825"/>
                  <a:pt x="3009558" y="370573"/>
                </a:cubicBezTo>
                <a:cubicBezTo>
                  <a:pt x="3031640" y="347442"/>
                  <a:pt x="3050695" y="365935"/>
                  <a:pt x="3095010" y="332454"/>
                </a:cubicBezTo>
                <a:cubicBezTo>
                  <a:pt x="3097485" y="334582"/>
                  <a:pt x="3100426" y="336441"/>
                  <a:pt x="3103742" y="337974"/>
                </a:cubicBezTo>
                <a:cubicBezTo>
                  <a:pt x="3123005" y="346878"/>
                  <a:pt x="3150475" y="343067"/>
                  <a:pt x="3165093" y="329459"/>
                </a:cubicBezTo>
                <a:cubicBezTo>
                  <a:pt x="3236951" y="282673"/>
                  <a:pt x="3308286" y="273118"/>
                  <a:pt x="3373785" y="255680"/>
                </a:cubicBezTo>
                <a:cubicBezTo>
                  <a:pt x="3448540" y="239861"/>
                  <a:pt x="3405238" y="287846"/>
                  <a:pt x="3493851" y="240255"/>
                </a:cubicBezTo>
                <a:cubicBezTo>
                  <a:pt x="3506326" y="252723"/>
                  <a:pt x="3518405" y="251593"/>
                  <a:pt x="3537470" y="241867"/>
                </a:cubicBezTo>
                <a:cubicBezTo>
                  <a:pt x="3573967" y="235226"/>
                  <a:pt x="3576893" y="270855"/>
                  <a:pt x="3610489" y="244128"/>
                </a:cubicBezTo>
                <a:cubicBezTo>
                  <a:pt x="3606935" y="264036"/>
                  <a:pt x="3681284" y="241075"/>
                  <a:pt x="3667539" y="263271"/>
                </a:cubicBezTo>
                <a:cubicBezTo>
                  <a:pt x="3694251" y="276940"/>
                  <a:pt x="3701441" y="246803"/>
                  <a:pt x="3727614" y="258245"/>
                </a:cubicBezTo>
                <a:cubicBezTo>
                  <a:pt x="3754952" y="257751"/>
                  <a:pt x="3708960" y="240314"/>
                  <a:pt x="3738369" y="234506"/>
                </a:cubicBezTo>
                <a:cubicBezTo>
                  <a:pt x="3774580" y="230879"/>
                  <a:pt x="3768868" y="196201"/>
                  <a:pt x="3803670" y="236457"/>
                </a:cubicBezTo>
                <a:cubicBezTo>
                  <a:pt x="3839567" y="220301"/>
                  <a:pt x="3850064" y="239151"/>
                  <a:pt x="3903080" y="241890"/>
                </a:cubicBezTo>
                <a:cubicBezTo>
                  <a:pt x="3922859" y="227800"/>
                  <a:pt x="3941005" y="230826"/>
                  <a:pt x="3959588" y="239195"/>
                </a:cubicBezTo>
                <a:cubicBezTo>
                  <a:pt x="4009252" y="229421"/>
                  <a:pt x="4057491" y="239376"/>
                  <a:pt x="4114838" y="238165"/>
                </a:cubicBezTo>
                <a:cubicBezTo>
                  <a:pt x="4173784" y="217210"/>
                  <a:pt x="4209756" y="243378"/>
                  <a:pt x="4271023" y="241959"/>
                </a:cubicBezTo>
                <a:cubicBezTo>
                  <a:pt x="4326191" y="205535"/>
                  <a:pt x="4316856" y="279258"/>
                  <a:pt x="4367397" y="271442"/>
                </a:cubicBezTo>
                <a:cubicBezTo>
                  <a:pt x="4446016" y="235091"/>
                  <a:pt x="4369000" y="295343"/>
                  <a:pt x="4495366" y="271618"/>
                </a:cubicBezTo>
                <a:cubicBezTo>
                  <a:pt x="4501905" y="266287"/>
                  <a:pt x="4518077" y="269240"/>
                  <a:pt x="4517347" y="275639"/>
                </a:cubicBezTo>
                <a:cubicBezTo>
                  <a:pt x="4525170" y="272832"/>
                  <a:pt x="4542809" y="258800"/>
                  <a:pt x="4546116" y="268568"/>
                </a:cubicBezTo>
                <a:cubicBezTo>
                  <a:pt x="4586961" y="265354"/>
                  <a:pt x="4626617" y="255160"/>
                  <a:pt x="4661259" y="238966"/>
                </a:cubicBezTo>
                <a:cubicBezTo>
                  <a:pt x="4741966" y="247639"/>
                  <a:pt x="4693066" y="205693"/>
                  <a:pt x="4750403" y="204364"/>
                </a:cubicBezTo>
                <a:cubicBezTo>
                  <a:pt x="4798501" y="219113"/>
                  <a:pt x="4813319" y="201253"/>
                  <a:pt x="4867614" y="208668"/>
                </a:cubicBezTo>
                <a:cubicBezTo>
                  <a:pt x="4881621" y="174373"/>
                  <a:pt x="4917566" y="206761"/>
                  <a:pt x="4937036" y="195446"/>
                </a:cubicBezTo>
                <a:cubicBezTo>
                  <a:pt x="4974214" y="229763"/>
                  <a:pt x="5013321" y="152474"/>
                  <a:pt x="5047626" y="149604"/>
                </a:cubicBezTo>
                <a:cubicBezTo>
                  <a:pt x="5106046" y="150576"/>
                  <a:pt x="5172786" y="183138"/>
                  <a:pt x="5200247" y="142695"/>
                </a:cubicBezTo>
                <a:cubicBezTo>
                  <a:pt x="5206135" y="157748"/>
                  <a:pt x="5203071" y="179288"/>
                  <a:pt x="5235691" y="173330"/>
                </a:cubicBezTo>
                <a:cubicBezTo>
                  <a:pt x="5249654" y="179935"/>
                  <a:pt x="5254450" y="203448"/>
                  <a:pt x="5280133" y="189342"/>
                </a:cubicBezTo>
                <a:cubicBezTo>
                  <a:pt x="5244836" y="171370"/>
                  <a:pt x="5299493" y="163568"/>
                  <a:pt x="5291963" y="139446"/>
                </a:cubicBezTo>
                <a:cubicBezTo>
                  <a:pt x="5331555" y="120349"/>
                  <a:pt x="5427790" y="132865"/>
                  <a:pt x="5418472" y="89163"/>
                </a:cubicBezTo>
                <a:cubicBezTo>
                  <a:pt x="5428057" y="62053"/>
                  <a:pt x="5484665" y="97616"/>
                  <a:pt x="5482354" y="69470"/>
                </a:cubicBezTo>
                <a:cubicBezTo>
                  <a:pt x="5507119" y="85574"/>
                  <a:pt x="5545363" y="52240"/>
                  <a:pt x="5583280" y="49787"/>
                </a:cubicBezTo>
                <a:cubicBezTo>
                  <a:pt x="5589344" y="36484"/>
                  <a:pt x="5598103" y="36349"/>
                  <a:pt x="5613766" y="41855"/>
                </a:cubicBezTo>
                <a:cubicBezTo>
                  <a:pt x="5636621" y="41086"/>
                  <a:pt x="5660728" y="35034"/>
                  <a:pt x="5684952" y="260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DE49-F9F9-2C49-AF68-B9A5E7D3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205318"/>
            <a:ext cx="5834015" cy="4049059"/>
          </a:xfrm>
        </p:spPr>
        <p:txBody>
          <a:bodyPr>
            <a:normAutofit/>
          </a:bodyPr>
          <a:lstStyle/>
          <a:p>
            <a:r>
              <a:rPr lang="en-US"/>
              <a:t>Take care of your body physically.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Cultivate the positive emotions (pride, nurturant love, contentment, nostalgia, flow, gratitude and awe) that you would like to have in the future.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BFFEA99-E831-4C3B-8D16-0EA4AB33F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4000" y="753529"/>
            <a:ext cx="4010943" cy="535094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erson holding a stick on a beach&#10;&#10;Description automatically generated with medium confidence">
            <a:extLst>
              <a:ext uri="{FF2B5EF4-FFF2-40B4-BE49-F238E27FC236}">
                <a16:creationId xmlns:a16="http://schemas.microsoft.com/office/drawing/2014/main" id="{AF80D633-A6A3-4E4C-9127-EA633C6BB4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15"/>
          <a:stretch/>
        </p:blipFill>
        <p:spPr>
          <a:xfrm>
            <a:off x="7559508" y="914394"/>
            <a:ext cx="3684567" cy="502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7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FEBE1D-88A1-C448-8695-7BAE1A537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476464" cy="1216024"/>
          </a:xfrm>
        </p:spPr>
        <p:txBody>
          <a:bodyPr>
            <a:normAutofit/>
          </a:bodyPr>
          <a:lstStyle/>
          <a:p>
            <a:r>
              <a:rPr lang="en-US" dirty="0"/>
              <a:t>Patterns &amp; Pathways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AB5329-38DB-4F3E-86CA-AEFADA83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63685"/>
            <a:ext cx="3521121" cy="2538944"/>
          </a:xfrm>
        </p:spPr>
        <p:txBody>
          <a:bodyPr>
            <a:normAutofit/>
          </a:bodyPr>
          <a:lstStyle/>
          <a:p>
            <a:r>
              <a:rPr lang="en-US" dirty="0"/>
              <a:t>Share some appreciation</a:t>
            </a:r>
          </a:p>
          <a:p>
            <a:pPr marL="457200" indent="-457200">
              <a:buAutoNum type="arabicParenR"/>
            </a:pPr>
            <a:endParaRPr lang="en-US" dirty="0"/>
          </a:p>
          <a:p>
            <a:r>
              <a:rPr lang="en-US" dirty="0"/>
              <a:t>Take an “awe walk”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Listen to a “calm concert”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3C3B10-B42E-2E4B-8D8E-13010422B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770" r="1" b="1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17904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91C7D-C08B-6845-970B-612F56352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501" y="507463"/>
            <a:ext cx="9826919" cy="60477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The Distance Between Us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distance between us</a:t>
            </a:r>
            <a:br>
              <a:rPr lang="en-US" dirty="0"/>
            </a:br>
            <a:r>
              <a:rPr lang="en-US" dirty="0"/>
              <a:t>is holy ground</a:t>
            </a:r>
            <a:br>
              <a:rPr lang="en-US" dirty="0"/>
            </a:br>
            <a:r>
              <a:rPr lang="en-US" dirty="0"/>
              <a:t>to be traversed</a:t>
            </a:r>
            <a:br>
              <a:rPr lang="en-US" dirty="0"/>
            </a:br>
            <a:r>
              <a:rPr lang="en-US" dirty="0"/>
              <a:t>feet bare</a:t>
            </a:r>
            <a:br>
              <a:rPr lang="en-US" dirty="0"/>
            </a:br>
            <a:r>
              <a:rPr lang="en-US" dirty="0"/>
              <a:t>hands raised</a:t>
            </a:r>
            <a:br>
              <a:rPr lang="en-US" dirty="0"/>
            </a:br>
            <a:r>
              <a:rPr lang="en-US" dirty="0"/>
              <a:t>	in joyous dance</a:t>
            </a:r>
            <a:br>
              <a:rPr lang="en-US" dirty="0"/>
            </a:br>
            <a:r>
              <a:rPr lang="en-US" dirty="0"/>
              <a:t>so that once it is</a:t>
            </a:r>
            <a:br>
              <a:rPr lang="en-US" dirty="0"/>
            </a:br>
            <a:r>
              <a:rPr lang="en-US" dirty="0"/>
              <a:t>		crossed</a:t>
            </a:r>
            <a:br>
              <a:rPr lang="en-US" dirty="0"/>
            </a:br>
            <a:r>
              <a:rPr lang="en-US" dirty="0"/>
              <a:t>the tracks of our pilgrimage</a:t>
            </a:r>
            <a:br>
              <a:rPr lang="en-US" dirty="0"/>
            </a:br>
            <a:r>
              <a:rPr lang="en-US" dirty="0"/>
              <a:t>shine in the darkness</a:t>
            </a:r>
            <a:br>
              <a:rPr lang="en-US" dirty="0"/>
            </a:br>
            <a:r>
              <a:rPr lang="en-US" dirty="0"/>
              <a:t>&amp; light our coming together</a:t>
            </a:r>
            <a:br>
              <a:rPr lang="en-US" dirty="0"/>
            </a:br>
            <a:r>
              <a:rPr lang="en-US" dirty="0"/>
              <a:t>in a bright &amp; steady light.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Rafael Jesús González, 2011</a:t>
            </a:r>
          </a:p>
        </p:txBody>
      </p:sp>
    </p:spTree>
    <p:extLst>
      <p:ext uri="{BB962C8B-B14F-4D97-AF65-F5344CB8AC3E}">
        <p14:creationId xmlns:p14="http://schemas.microsoft.com/office/powerpoint/2010/main" val="3359525927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243441"/>
      </a:dk2>
      <a:lt2>
        <a:srgbClr val="E8E7E2"/>
      </a:lt2>
      <a:accent1>
        <a:srgbClr val="969DC6"/>
      </a:accent1>
      <a:accent2>
        <a:srgbClr val="7FA0BA"/>
      </a:accent2>
      <a:accent3>
        <a:srgbClr val="82ABAC"/>
      </a:accent3>
      <a:accent4>
        <a:srgbClr val="76AD98"/>
      </a:accent4>
      <a:accent5>
        <a:srgbClr val="84AE8C"/>
      </a:accent5>
      <a:accent6>
        <a:srgbClr val="85B078"/>
      </a:accent6>
      <a:hlink>
        <a:srgbClr val="8B8354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201</Words>
  <Application>Microsoft Macintosh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Bembo</vt:lpstr>
      <vt:lpstr>ArchiveVTI</vt:lpstr>
      <vt:lpstr>PATTERNS AND PATHWAYS</vt:lpstr>
      <vt:lpstr>PowerPoint Presentation</vt:lpstr>
      <vt:lpstr>Languishing</vt:lpstr>
      <vt:lpstr>PowerPoint Presentation</vt:lpstr>
      <vt:lpstr>PowerPoint Presentation</vt:lpstr>
      <vt:lpstr>PowerPoint Presentation</vt:lpstr>
      <vt:lpstr>Creating Pathways</vt:lpstr>
      <vt:lpstr>Patterns &amp; Pathways</vt:lpstr>
      <vt:lpstr>PowerPoint Presentation</vt:lpstr>
      <vt:lpstr>Today’s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AND PATHWAYS</dc:title>
  <dc:creator>Brighid FitzGibbon</dc:creator>
  <cp:lastModifiedBy>Brighid FitzGibbon</cp:lastModifiedBy>
  <cp:revision>15</cp:revision>
  <dcterms:created xsi:type="dcterms:W3CDTF">2021-07-08T22:04:21Z</dcterms:created>
  <dcterms:modified xsi:type="dcterms:W3CDTF">2021-07-24T00:12:33Z</dcterms:modified>
</cp:coreProperties>
</file>