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260" r:id="rId3"/>
    <p:sldId id="266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6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8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6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2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5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2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3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6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9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3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rciglass.com/2012/04/05/maundy-thursday-prayer-stations-2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6BB42-C6DF-1742-8943-93ACB5102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/>
              <a:t>Walking with our Ancestors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B8FA6-A363-7740-AF28-BB92D0989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9"/>
            <a:ext cx="6269347" cy="102149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November 27, 2020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Brighid Fitzgibbon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Content Placeholder 4" descr="A close up of a dry grass field&#10;&#10;Description automatically generated">
            <a:extLst>
              <a:ext uri="{FF2B5EF4-FFF2-40B4-BE49-F238E27FC236}">
                <a16:creationId xmlns:a16="http://schemas.microsoft.com/office/drawing/2014/main" id="{EEB69146-416D-6349-942E-C913120ED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925" y="606425"/>
            <a:ext cx="4233862" cy="564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8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8DD9-5E3A-514D-85F8-82D06B07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AEDB8-EFB0-2740-8382-DA53675DF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Diana Stork and Portia </a:t>
            </a:r>
            <a:r>
              <a:rPr lang="en-US" dirty="0" err="1"/>
              <a:t>Diwa</a:t>
            </a:r>
            <a:r>
              <a:rPr lang="en-US" dirty="0"/>
              <a:t>. “Music from the Labyrinth,” </a:t>
            </a:r>
            <a:r>
              <a:rPr lang="en-US" i="1" dirty="0"/>
              <a:t>Music of the Labyrinth:  From Chartres to Grace. </a:t>
            </a:r>
            <a:r>
              <a:rPr lang="en-US"/>
              <a:t>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0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730E3-4274-8841-BEB2-C522E0169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Breathing in, I see all my ancestors in me: my mineral ancestors, plant ancestors, mammal ancestors, and human ancestors.  My ancestors are always present, alive in every cell of my body, and I play a part in their immortality.</a:t>
            </a:r>
          </a:p>
          <a:p>
            <a:r>
              <a:rPr lang="en-US" sz="2800" dirty="0"/>
              <a:t>-Thich </a:t>
            </a:r>
            <a:r>
              <a:rPr lang="en-US" sz="2800" dirty="0" err="1"/>
              <a:t>Nhat</a:t>
            </a:r>
            <a:r>
              <a:rPr lang="en-US" sz="2800" dirty="0"/>
              <a:t> Hanh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0F3C05CD-A425-2745-84FF-EF4992FB0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0438" b="22164"/>
          <a:stretch/>
        </p:blipFill>
        <p:spPr>
          <a:xfrm>
            <a:off x="-2" y="10"/>
            <a:ext cx="12191980" cy="685799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6BA4B3-DCE2-5E4F-BCDB-879B0F6C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Web of Life Embedded Within the Center of the Chartres Labyrinth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93431-6089-704B-875C-579093A10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7608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209BFD-086C-8240-9F60-60274376B24C}"/>
              </a:ext>
            </a:extLst>
          </p:cNvPr>
          <p:cNvSpPr txBox="1"/>
          <p:nvPr/>
        </p:nvSpPr>
        <p:spPr>
          <a:xfrm>
            <a:off x="9477794" y="6657945"/>
            <a:ext cx="271420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marciglass.com/2012/04/05/maundy-thursday-prayer-stations-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6D1E4B-EE75-8D45-B782-0CF0E636905E}"/>
              </a:ext>
            </a:extLst>
          </p:cNvPr>
          <p:cNvSpPr txBox="1"/>
          <p:nvPr/>
        </p:nvSpPr>
        <p:spPr>
          <a:xfrm>
            <a:off x="5057776" y="4186238"/>
            <a:ext cx="871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Mineral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A829F9-7B41-DC4B-89C6-2BCA59A98FDF}"/>
              </a:ext>
            </a:extLst>
          </p:cNvPr>
          <p:cNvSpPr txBox="1"/>
          <p:nvPr/>
        </p:nvSpPr>
        <p:spPr>
          <a:xfrm>
            <a:off x="4914900" y="3429000"/>
            <a:ext cx="638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Plant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8F924F-24ED-3C4D-9EC2-91F968CA12FE}"/>
              </a:ext>
            </a:extLst>
          </p:cNvPr>
          <p:cNvSpPr txBox="1"/>
          <p:nvPr/>
        </p:nvSpPr>
        <p:spPr>
          <a:xfrm>
            <a:off x="5234218" y="2643386"/>
            <a:ext cx="817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Animal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53F6D4-89A0-6347-B787-FA42C2E00B1B}"/>
              </a:ext>
            </a:extLst>
          </p:cNvPr>
          <p:cNvSpPr txBox="1"/>
          <p:nvPr/>
        </p:nvSpPr>
        <p:spPr>
          <a:xfrm>
            <a:off x="6126480" y="2643385"/>
            <a:ext cx="81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Human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095301-0A49-6C45-9B2D-628E20D53483}"/>
              </a:ext>
            </a:extLst>
          </p:cNvPr>
          <p:cNvSpPr txBox="1"/>
          <p:nvPr/>
        </p:nvSpPr>
        <p:spPr>
          <a:xfrm>
            <a:off x="6421755" y="3428999"/>
            <a:ext cx="836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Angelic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34BC6E-3D18-3044-ACAD-20110A1DE380}"/>
              </a:ext>
            </a:extLst>
          </p:cNvPr>
          <p:cNvSpPr txBox="1"/>
          <p:nvPr/>
        </p:nvSpPr>
        <p:spPr>
          <a:xfrm>
            <a:off x="6356609" y="3988646"/>
            <a:ext cx="901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Great </a:t>
            </a:r>
          </a:p>
          <a:p>
            <a:r>
              <a:rPr lang="en-US" sz="1400" dirty="0">
                <a:solidFill>
                  <a:schemeClr val="bg1"/>
                </a:solidFill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3488371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2C88-C1E1-8A4D-AC75-F54A3785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4000" dirty="0"/>
            </a:br>
            <a:r>
              <a:rPr lang="en-US" sz="4000" dirty="0"/>
              <a:t>In order to be born, you needed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8290A8-B871-8247-A8EA-79C70BA4C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6751"/>
            <a:ext cx="9946958" cy="44211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2 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4 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8 great-grandparents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16 second great-grandparents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32 third great-grandparents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128 fifth great-grandparents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256 sixth great-grandparents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512 seventh great-grandparents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1,024 eighth great-grandparents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2,048 ninth great-grandparents</a:t>
            </a:r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343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4CB1-4436-3647-8885-B927D076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08188"/>
            <a:ext cx="10248900" cy="4292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200" dirty="0"/>
              <a:t>For you to be born today from 12 previous generations, you needed a total of</a:t>
            </a:r>
          </a:p>
          <a:p>
            <a:pPr algn="ctr"/>
            <a:r>
              <a:rPr lang="en-US" sz="2200" dirty="0"/>
              <a:t>4,094 ancestors over the last 400 years.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How many struggles?</a:t>
            </a:r>
          </a:p>
          <a:p>
            <a:pPr algn="ctr"/>
            <a:r>
              <a:rPr lang="en-US" sz="2200" dirty="0"/>
              <a:t>How many difficulties? </a:t>
            </a:r>
          </a:p>
          <a:p>
            <a:pPr algn="ctr"/>
            <a:r>
              <a:rPr lang="en-US" sz="2200" dirty="0"/>
              <a:t>How much happiness?</a:t>
            </a:r>
          </a:p>
          <a:p>
            <a:pPr algn="ctr"/>
            <a:r>
              <a:rPr lang="en-US" sz="2200" dirty="0"/>
              <a:t>How many love stories?</a:t>
            </a:r>
          </a:p>
          <a:p>
            <a:pPr algn="ctr"/>
            <a:r>
              <a:rPr lang="en-US" sz="2200" dirty="0"/>
              <a:t>How many expressions of hope for the future?</a:t>
            </a:r>
          </a:p>
          <a:p>
            <a:pPr algn="ctr"/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61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AA04B-AC27-D749-B16B-EB9FE2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Walking, I am listening to a deeper way.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AC323-3F4A-6A44-B4D6-9A73D7CD5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Walking, I am listening to a deeper way.</a:t>
            </a:r>
          </a:p>
          <a:p>
            <a:r>
              <a:rPr lang="en-US" dirty="0"/>
              <a:t>Suddenly all my ancestors are behind me.</a:t>
            </a:r>
          </a:p>
          <a:p>
            <a:r>
              <a:rPr lang="en-US" dirty="0"/>
              <a:t>Be still they say.</a:t>
            </a:r>
          </a:p>
          <a:p>
            <a:r>
              <a:rPr lang="en-US" dirty="0"/>
              <a:t>Watch and listen.</a:t>
            </a:r>
          </a:p>
          <a:p>
            <a:r>
              <a:rPr lang="en-US" dirty="0"/>
              <a:t>You are the result of the love of thousands.</a:t>
            </a:r>
          </a:p>
          <a:p>
            <a:r>
              <a:rPr lang="en-US" dirty="0"/>
              <a:t>-Linda Hogan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5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BF4FD-ED3B-4A42-B947-63F0435D2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 You Make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16B8F-873E-C743-B690-9719B2B5E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You have looked at so many doors with longing,</a:t>
            </a:r>
          </a:p>
          <a:p>
            <a:r>
              <a:rPr lang="en-US" sz="2000" dirty="0"/>
              <a:t>Wondering if your life lay on the other side.</a:t>
            </a:r>
          </a:p>
          <a:p>
            <a:r>
              <a:rPr lang="en-US" sz="2000" dirty="0"/>
              <a:t>For today, choose the door that opens to the inside.</a:t>
            </a:r>
          </a:p>
          <a:p>
            <a:r>
              <a:rPr lang="en-US" sz="2000" dirty="0"/>
              <a:t>Travel the most ancient way of all:</a:t>
            </a:r>
          </a:p>
          <a:p>
            <a:r>
              <a:rPr lang="en-US" sz="2000" dirty="0"/>
              <a:t>The path that leads to the center of your life.</a:t>
            </a:r>
          </a:p>
          <a:p>
            <a:r>
              <a:rPr lang="en-US" sz="2000" dirty="0"/>
              <a:t>No map but the one you make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0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8CAE-5D77-724D-A04C-A6F7622B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 You Make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877B9-A53E-DA49-B77B-F658D71E1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36764"/>
            <a:ext cx="10058400" cy="41497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 provision but what you already carry</a:t>
            </a:r>
          </a:p>
          <a:p>
            <a:r>
              <a:rPr lang="en-US" dirty="0"/>
              <a:t>And the grace that comes to those who walk the pilgrim’s way.</a:t>
            </a:r>
          </a:p>
          <a:p>
            <a:r>
              <a:rPr lang="en-US" dirty="0"/>
              <a:t>Speak this blessing as you set out</a:t>
            </a:r>
          </a:p>
          <a:p>
            <a:r>
              <a:rPr lang="en-US" dirty="0"/>
              <a:t>And watch how your rhythm slows,</a:t>
            </a:r>
          </a:p>
          <a:p>
            <a:r>
              <a:rPr lang="en-US" dirty="0"/>
              <a:t>The cadence of the road drawing you into the pace that is your own.</a:t>
            </a:r>
          </a:p>
          <a:p>
            <a:r>
              <a:rPr lang="en-US" dirty="0"/>
              <a:t>Eat when hungry.  Rest when tired.  Listen to your dreaming.</a:t>
            </a:r>
          </a:p>
          <a:p>
            <a:r>
              <a:rPr lang="en-US" dirty="0"/>
              <a:t>Welcome detours as doors deeper in.</a:t>
            </a:r>
          </a:p>
          <a:p>
            <a:r>
              <a:rPr lang="en-US" dirty="0"/>
              <a:t>Pray for protection. Ask for guidance.  Offer gladness for the gifts that </a:t>
            </a:r>
          </a:p>
          <a:p>
            <a:r>
              <a:rPr lang="en-US" dirty="0"/>
              <a:t>Come, and then let them 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6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193B-4F36-E64E-84A8-5903CB2D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 You Make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8D0E-5701-904A-A269-6F5867F30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not expect to return by the same road.</a:t>
            </a:r>
          </a:p>
          <a:p>
            <a:r>
              <a:rPr lang="en-US" sz="2000" dirty="0"/>
              <a:t>Home is always by another way, and you will know it</a:t>
            </a:r>
          </a:p>
          <a:p>
            <a:r>
              <a:rPr lang="en-US" sz="2000" dirty="0"/>
              <a:t>Not by the light that waits for you</a:t>
            </a:r>
          </a:p>
          <a:p>
            <a:r>
              <a:rPr lang="en-US" sz="2000" dirty="0"/>
              <a:t>But by the start that blazes inside you, </a:t>
            </a:r>
          </a:p>
          <a:p>
            <a:r>
              <a:rPr lang="en-US" sz="2000" dirty="0"/>
              <a:t>Telling you where you are is holy</a:t>
            </a:r>
          </a:p>
          <a:p>
            <a:r>
              <a:rPr lang="en-US" sz="2000" dirty="0"/>
              <a:t>And you are welcome here.</a:t>
            </a:r>
          </a:p>
          <a:p>
            <a:r>
              <a:rPr lang="en-US" sz="2000" dirty="0"/>
              <a:t>-Jan Richardson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028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Sagona Extra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475</Words>
  <Application>Microsoft Macintosh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Sagona Book</vt:lpstr>
      <vt:lpstr>Sagona ExtraLight</vt:lpstr>
      <vt:lpstr>RetrospectVTI</vt:lpstr>
      <vt:lpstr>Walking with our Ancestors</vt:lpstr>
      <vt:lpstr>PowerPoint Presentation</vt:lpstr>
      <vt:lpstr>The Web of Life Embedded Within the Center of the Chartres Labyrinth </vt:lpstr>
      <vt:lpstr> In order to be born, you needed</vt:lpstr>
      <vt:lpstr>PowerPoint Presentation</vt:lpstr>
      <vt:lpstr>Walking, I am listening to a deeper way.</vt:lpstr>
      <vt:lpstr>The Map You Make Yourself</vt:lpstr>
      <vt:lpstr>The Map You Make Yourself</vt:lpstr>
      <vt:lpstr>The Map You Make Yourself</vt:lpstr>
      <vt:lpstr>Today’s music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our Ancestors</dc:title>
  <dc:creator>Brighid FitzGibbon</dc:creator>
  <cp:lastModifiedBy>Brighid FitzGibbon</cp:lastModifiedBy>
  <cp:revision>3</cp:revision>
  <dcterms:created xsi:type="dcterms:W3CDTF">2020-11-27T18:47:26Z</dcterms:created>
  <dcterms:modified xsi:type="dcterms:W3CDTF">2020-11-28T01:10:10Z</dcterms:modified>
</cp:coreProperties>
</file>